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7" r:id="rId1"/>
    <p:sldMasterId id="2147483808" r:id="rId2"/>
    <p:sldMasterId id="2147483810" r:id="rId3"/>
  </p:sldMasterIdLst>
  <p:notesMasterIdLst>
    <p:notesMasterId r:id="rId30"/>
  </p:notesMasterIdLst>
  <p:sldIdLst>
    <p:sldId id="256" r:id="rId4"/>
    <p:sldId id="257" r:id="rId5"/>
    <p:sldId id="259" r:id="rId6"/>
    <p:sldId id="260" r:id="rId7"/>
    <p:sldId id="261" r:id="rId8"/>
    <p:sldId id="262" r:id="rId9"/>
    <p:sldId id="284"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6" r:id="rId23"/>
    <p:sldId id="277" r:id="rId24"/>
    <p:sldId id="278" r:id="rId25"/>
    <p:sldId id="279" r:id="rId26"/>
    <p:sldId id="280" r:id="rId27"/>
    <p:sldId id="281" r:id="rId28"/>
    <p:sldId id="282" r:id="rId29"/>
  </p:sldIdLst>
  <p:sldSz cx="9144000" cy="5143500" type="screen16x9"/>
  <p:notesSz cx="6858000" cy="9144000"/>
  <p:embeddedFontLst>
    <p:embeddedFont>
      <p:font typeface="Amatic SC" panose="020B0604020202020204" charset="-79"/>
      <p:regular r:id="rId31"/>
      <p:bold r:id="rId32"/>
    </p:embeddedFont>
    <p:embeddedFont>
      <p:font typeface="Inconsolata" panose="020B0604020202020204" charset="0"/>
      <p:regular r:id="rId33"/>
      <p:bold r:id="rId34"/>
    </p:embeddedFont>
    <p:embeddedFont>
      <p:font typeface="Roboto" panose="020B0604020202020204" charset="0"/>
      <p:regular r:id="rId35"/>
      <p:bold r:id="rId36"/>
      <p:italic r:id="rId37"/>
      <p:boldItalic r:id="rId38"/>
    </p:embeddedFont>
    <p:embeddedFont>
      <p:font typeface="Roboto Light" panose="020B0604020202020204" charset="0"/>
      <p:regular r:id="rId39"/>
      <p:bold r:id="rId40"/>
      <p:italic r:id="rId41"/>
      <p:boldItalic r:id="rId42"/>
    </p:embeddedFont>
    <p:embeddedFont>
      <p:font typeface="Roboto Medium" panose="020B0604020202020204" charset="0"/>
      <p:regular r:id="rId43"/>
      <p:bold r:id="rId44"/>
      <p:italic r:id="rId45"/>
      <p:boldItalic r:id="rId46"/>
    </p:embeddedFont>
    <p:embeddedFont>
      <p:font typeface="Roboto Thin"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32">
          <p15:clr>
            <a:srgbClr val="A4A3A4"/>
          </p15:clr>
        </p15:guide>
        <p15:guide id="2" orient="horz" pos="1446">
          <p15:clr>
            <a:srgbClr val="9AA0A6"/>
          </p15:clr>
        </p15:guide>
        <p15:guide id="3" pos="302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F6B802-191E-4A80-A24F-017B58523A6F}">
  <a:tblStyle styleId="{D0F6B802-191E-4A80-A24F-017B58523A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932"/>
        <p:guide orient="horz" pos="1446"/>
        <p:guide pos="30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4069421e41_2_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2" name="Google Shape;2982;g4069421e41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4c8ff9e0be_0_2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4c8ff9e0be_0_2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7"/>
        <p:cNvGrpSpPr/>
        <p:nvPr/>
      </p:nvGrpSpPr>
      <p:grpSpPr>
        <a:xfrm>
          <a:off x="0" y="0"/>
          <a:ext cx="0" cy="0"/>
          <a:chOff x="0" y="0"/>
          <a:chExt cx="0" cy="0"/>
        </a:xfrm>
      </p:grpSpPr>
      <p:sp>
        <p:nvSpPr>
          <p:cNvPr id="3078" name="Google Shape;3078;g4069421e41_2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4292E"/>
                </a:solidFill>
                <a:highlight>
                  <a:srgbClr val="FFFFFF"/>
                </a:highlight>
              </a:rPr>
              <a:t>Demonstrate how a website like YouTube works. Have your students point out the aspects of the site that they recognize as having to do with the front-end (UI/UX). Then have them try to articulate the aspects of the site having to do with the back-end (e.g, video recall, video attribute recall, etc).</a:t>
            </a:r>
            <a:endParaRPr/>
          </a:p>
        </p:txBody>
      </p:sp>
      <p:sp>
        <p:nvSpPr>
          <p:cNvPr id="3079" name="Google Shape;3079;g4069421e41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3"/>
        <p:cNvGrpSpPr/>
        <p:nvPr/>
      </p:nvGrpSpPr>
      <p:grpSpPr>
        <a:xfrm>
          <a:off x="0" y="0"/>
          <a:ext cx="0" cy="0"/>
          <a:chOff x="0" y="0"/>
          <a:chExt cx="0" cy="0"/>
        </a:xfrm>
      </p:grpSpPr>
      <p:sp>
        <p:nvSpPr>
          <p:cNvPr id="3084" name="Google Shape;3084;g4069421e41_2_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5" name="Google Shape;3085;g4069421e41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4069421e41_2_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0" name="Google Shape;3090;g4069421e41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9"/>
        <p:cNvGrpSpPr/>
        <p:nvPr/>
      </p:nvGrpSpPr>
      <p:grpSpPr>
        <a:xfrm>
          <a:off x="0" y="0"/>
          <a:ext cx="0" cy="0"/>
          <a:chOff x="0" y="0"/>
          <a:chExt cx="0" cy="0"/>
        </a:xfrm>
      </p:grpSpPr>
      <p:sp>
        <p:nvSpPr>
          <p:cNvPr id="3100" name="Google Shape;3100;g4c8ff9e0be_0_40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1" name="Google Shape;3101;g4c8ff9e0be_0_4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5"/>
        <p:cNvGrpSpPr/>
        <p:nvPr/>
      </p:nvGrpSpPr>
      <p:grpSpPr>
        <a:xfrm>
          <a:off x="0" y="0"/>
          <a:ext cx="0" cy="0"/>
          <a:chOff x="0" y="0"/>
          <a:chExt cx="0" cy="0"/>
        </a:xfrm>
      </p:grpSpPr>
      <p:sp>
        <p:nvSpPr>
          <p:cNvPr id="3106" name="Google Shape;3106;g4069421e41_2_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7" name="Google Shape;3107;g4069421e41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4"/>
        <p:cNvGrpSpPr/>
        <p:nvPr/>
      </p:nvGrpSpPr>
      <p:grpSpPr>
        <a:xfrm>
          <a:off x="0" y="0"/>
          <a:ext cx="0" cy="0"/>
          <a:chOff x="0" y="0"/>
          <a:chExt cx="0" cy="0"/>
        </a:xfrm>
      </p:grpSpPr>
      <p:sp>
        <p:nvSpPr>
          <p:cNvPr id="3115" name="Google Shape;3115;g4c8ff9e0be_0_4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6" name="Google Shape;3116;g4c8ff9e0be_0_4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Trilogy made diagram, does not violate copyright laws.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6"/>
        <p:cNvGrpSpPr/>
        <p:nvPr/>
      </p:nvGrpSpPr>
      <p:grpSpPr>
        <a:xfrm>
          <a:off x="0" y="0"/>
          <a:ext cx="0" cy="0"/>
          <a:chOff x="0" y="0"/>
          <a:chExt cx="0" cy="0"/>
        </a:xfrm>
      </p:grpSpPr>
      <p:sp>
        <p:nvSpPr>
          <p:cNvPr id="3137" name="Google Shape;3137;g4069421e41_2_10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8" name="Google Shape;3138;g4069421e41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5"/>
        <p:cNvGrpSpPr/>
        <p:nvPr/>
      </p:nvGrpSpPr>
      <p:grpSpPr>
        <a:xfrm>
          <a:off x="0" y="0"/>
          <a:ext cx="0" cy="0"/>
          <a:chOff x="0" y="0"/>
          <a:chExt cx="0" cy="0"/>
        </a:xfrm>
      </p:grpSpPr>
      <p:sp>
        <p:nvSpPr>
          <p:cNvPr id="3146" name="Google Shape;3146;g4c8ff9e0be_0_40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7" name="Google Shape;3147;g4c8ff9e0be_0_4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Trilogy made diagram, does not violate copyright laws.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2"/>
        <p:cNvGrpSpPr/>
        <p:nvPr/>
      </p:nvGrpSpPr>
      <p:grpSpPr>
        <a:xfrm>
          <a:off x="0" y="0"/>
          <a:ext cx="0" cy="0"/>
          <a:chOff x="0" y="0"/>
          <a:chExt cx="0" cy="0"/>
        </a:xfrm>
      </p:grpSpPr>
      <p:sp>
        <p:nvSpPr>
          <p:cNvPr id="3173" name="Google Shape;3173;g4069421e41_2_1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4" name="Google Shape;3174;g4069421e41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4069421e41_2_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9" name="Google Shape;2989;g4069421e41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g4069421e41_2_1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8" name="Google Shape;3188;g4069421e41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4c8ff9e0be_0_414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shutterstock_538363666</a:t>
            </a:r>
            <a:endParaRPr/>
          </a:p>
        </p:txBody>
      </p:sp>
      <p:sp>
        <p:nvSpPr>
          <p:cNvPr id="3193" name="Google Shape;3193;g4c8ff9e0be_0_4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4069421e41_2_1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9" name="Google Shape;3199;g4069421e41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4"/>
        <p:cNvGrpSpPr/>
        <p:nvPr/>
      </p:nvGrpSpPr>
      <p:grpSpPr>
        <a:xfrm>
          <a:off x="0" y="0"/>
          <a:ext cx="0" cy="0"/>
          <a:chOff x="0" y="0"/>
          <a:chExt cx="0" cy="0"/>
        </a:xfrm>
      </p:grpSpPr>
      <p:sp>
        <p:nvSpPr>
          <p:cNvPr id="3205" name="Google Shape;3205;g4c8ff9e0be_0_41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6" name="Google Shape;3206;g4c8ff9e0be_0_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g4c8ff9e0be_0_4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4c8ff9e0be_0_4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0"/>
        <p:cNvGrpSpPr/>
        <p:nvPr/>
      </p:nvGrpSpPr>
      <p:grpSpPr>
        <a:xfrm>
          <a:off x="0" y="0"/>
          <a:ext cx="0" cy="0"/>
          <a:chOff x="0" y="0"/>
          <a:chExt cx="0" cy="0"/>
        </a:xfrm>
      </p:grpSpPr>
      <p:sp>
        <p:nvSpPr>
          <p:cNvPr id="3221" name="Google Shape;3221;g4c8ff9e0be_0_4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2" name="Google Shape;3222;g4c8ff9e0be_0_4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Trilogy made diagram, does not violate copyright laws.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4c8ff9e0be_0_4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6" name="Google Shape;3256;g4c8ff9e0be_0_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Trilogy made diagram, does not violate copyright laws.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0"/>
        <p:cNvGrpSpPr/>
        <p:nvPr/>
      </p:nvGrpSpPr>
      <p:grpSpPr>
        <a:xfrm>
          <a:off x="0" y="0"/>
          <a:ext cx="0" cy="0"/>
          <a:chOff x="0" y="0"/>
          <a:chExt cx="0" cy="0"/>
        </a:xfrm>
      </p:grpSpPr>
      <p:sp>
        <p:nvSpPr>
          <p:cNvPr id="3001" name="Google Shape;3001;g4069421e41_2_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2" name="Google Shape;3002;g4069421e41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4c8ff9e0be_0_29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7" name="Google Shape;3007;g4c8ff9e0be_0_2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5"/>
        <p:cNvGrpSpPr/>
        <p:nvPr/>
      </p:nvGrpSpPr>
      <p:grpSpPr>
        <a:xfrm>
          <a:off x="0" y="0"/>
          <a:ext cx="0" cy="0"/>
          <a:chOff x="0" y="0"/>
          <a:chExt cx="0" cy="0"/>
        </a:xfrm>
      </p:grpSpPr>
      <p:sp>
        <p:nvSpPr>
          <p:cNvPr id="3026" name="Google Shape;3026;g4069421e41_2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7" name="Google Shape;3027;g4069421e41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4069421e41_2_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8" name="Google Shape;3038;g4069421e41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5"/>
        <p:cNvGrpSpPr/>
        <p:nvPr/>
      </p:nvGrpSpPr>
      <p:grpSpPr>
        <a:xfrm>
          <a:off x="0" y="0"/>
          <a:ext cx="0" cy="0"/>
          <a:chOff x="0" y="0"/>
          <a:chExt cx="0" cy="0"/>
        </a:xfrm>
      </p:grpSpPr>
      <p:sp>
        <p:nvSpPr>
          <p:cNvPr id="3026" name="Google Shape;3026;g4069421e41_2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7" name="Google Shape;3027;g4069421e41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0629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1"/>
        <p:cNvGrpSpPr/>
        <p:nvPr/>
      </p:nvGrpSpPr>
      <p:grpSpPr>
        <a:xfrm>
          <a:off x="0" y="0"/>
          <a:ext cx="0" cy="0"/>
          <a:chOff x="0" y="0"/>
          <a:chExt cx="0" cy="0"/>
        </a:xfrm>
      </p:grpSpPr>
      <p:sp>
        <p:nvSpPr>
          <p:cNvPr id="3042" name="Google Shape;3042;g4c8ff9e0be_0_297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shutterstock_1260291445</a:t>
            </a:r>
            <a:endParaRPr/>
          </a:p>
        </p:txBody>
      </p:sp>
      <p:sp>
        <p:nvSpPr>
          <p:cNvPr id="3043" name="Google Shape;3043;g4c8ff9e0be_0_2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9"/>
        <p:cNvGrpSpPr/>
        <p:nvPr/>
      </p:nvGrpSpPr>
      <p:grpSpPr>
        <a:xfrm>
          <a:off x="0" y="0"/>
          <a:ext cx="0" cy="0"/>
          <a:chOff x="0" y="0"/>
          <a:chExt cx="0" cy="0"/>
        </a:xfrm>
      </p:grpSpPr>
      <p:sp>
        <p:nvSpPr>
          <p:cNvPr id="3050" name="Google Shape;3050;g4069421e41_2_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1" name="Google Shape;3051;g4069421e41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680"/>
        <p:cNvGrpSpPr/>
        <p:nvPr/>
      </p:nvGrpSpPr>
      <p:grpSpPr>
        <a:xfrm>
          <a:off x="0" y="0"/>
          <a:ext cx="0" cy="0"/>
          <a:chOff x="0" y="0"/>
          <a:chExt cx="0" cy="0"/>
        </a:xfrm>
      </p:grpSpPr>
      <p:sp>
        <p:nvSpPr>
          <p:cNvPr id="2681" name="Google Shape;2681;p1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3" name="Google Shape;2683;p1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4" name="Google Shape;2684;p1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85" name="Google Shape;2685;p1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86" name="Google Shape;2686;p1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7" name="Google Shape;2687;p1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8" name="Google Shape;2688;p1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4" name="Google Shape;2694;p1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5" name="Google Shape;2695;p1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6" name="Google Shape;2696;p1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7" name="Google Shape;2697;p1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98" name="Google Shape;2698;p153"/>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699" name="Google Shape;2699;p153"/>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00" name="Google Shape;2700;p153"/>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01" name="Google Shape;2701;p153"/>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02" name="Google Shape;2702;p153"/>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03" name="Google Shape;2703;p153"/>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04"/>
        <p:cNvGrpSpPr/>
        <p:nvPr/>
      </p:nvGrpSpPr>
      <p:grpSpPr>
        <a:xfrm>
          <a:off x="0" y="0"/>
          <a:ext cx="0" cy="0"/>
          <a:chOff x="0" y="0"/>
          <a:chExt cx="0" cy="0"/>
        </a:xfrm>
      </p:grpSpPr>
      <p:sp>
        <p:nvSpPr>
          <p:cNvPr id="2705" name="Google Shape;2705;p1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7" name="Google Shape;2707;p1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08" name="Google Shape;2708;p1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709" name="Google Shape;2709;p1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0" name="Google Shape;2710;p1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1" name="Google Shape;2711;p15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2" name="Google Shape;2712;p1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5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8" name="Google Shape;2718;p15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9" name="Google Shape;2719;p15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0" name="Google Shape;2720;p15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1" name="Google Shape;2721;p15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2" name="Google Shape;2722;p154"/>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23" name="Google Shape;2723;p154"/>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24" name="Google Shape;2724;p154"/>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25" name="Google Shape;2725;p154"/>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26" name="Google Shape;2726;p154"/>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27" name="Google Shape;2727;p154"/>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28"/>
        <p:cNvGrpSpPr/>
        <p:nvPr/>
      </p:nvGrpSpPr>
      <p:grpSpPr>
        <a:xfrm>
          <a:off x="0" y="0"/>
          <a:ext cx="0" cy="0"/>
          <a:chOff x="0" y="0"/>
          <a:chExt cx="0" cy="0"/>
        </a:xfrm>
      </p:grpSpPr>
      <p:sp>
        <p:nvSpPr>
          <p:cNvPr id="2729" name="Google Shape;2729;p15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1" name="Google Shape;2731;p1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2" name="Google Shape;2732;p1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733" name="Google Shape;2733;p1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34" name="Google Shape;2734;p1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5" name="Google Shape;2735;p155"/>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6" name="Google Shape;2736;p15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5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5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55"/>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55"/>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55"/>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2" name="Google Shape;2742;p155"/>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3" name="Google Shape;2743;p155"/>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4" name="Google Shape;2744;p155"/>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5" name="Google Shape;2745;p155"/>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46" name="Google Shape;2746;p155"/>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47" name="Google Shape;2747;p155"/>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48" name="Google Shape;2748;p155"/>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49" name="Google Shape;2749;p155"/>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50" name="Google Shape;2750;p155"/>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751" name="Google Shape;2751;p155"/>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752"/>
        <p:cNvGrpSpPr/>
        <p:nvPr/>
      </p:nvGrpSpPr>
      <p:grpSpPr>
        <a:xfrm>
          <a:off x="0" y="0"/>
          <a:ext cx="0" cy="0"/>
          <a:chOff x="0" y="0"/>
          <a:chExt cx="0" cy="0"/>
        </a:xfrm>
      </p:grpSpPr>
      <p:sp>
        <p:nvSpPr>
          <p:cNvPr id="2753" name="Google Shape;2753;p1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5" name="Google Shape;2755;p1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56" name="Google Shape;2756;p1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757" name="Google Shape;2757;p1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58" name="Google Shape;2758;p1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9" name="Google Shape;2759;p1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0" name="Google Shape;2760;p1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2" name="Google Shape;2762;p1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4" name="Google Shape;2764;p1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6" name="Google Shape;2766;p1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8" name="Google Shape;2768;p1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0" name="Google Shape;2770;p1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2" name="Google Shape;2772;p15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773" name="Google Shape;2773;p156"/>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774" name="Google Shape;2774;p15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775" name="Google Shape;2775;p156"/>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776" name="Google Shape;2776;p15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777" name="Google Shape;2777;p156"/>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778" name="Google Shape;2778;p15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779"/>
        <p:cNvGrpSpPr/>
        <p:nvPr/>
      </p:nvGrpSpPr>
      <p:grpSpPr>
        <a:xfrm>
          <a:off x="0" y="0"/>
          <a:ext cx="0" cy="0"/>
          <a:chOff x="0" y="0"/>
          <a:chExt cx="0" cy="0"/>
        </a:xfrm>
      </p:grpSpPr>
      <p:sp>
        <p:nvSpPr>
          <p:cNvPr id="2780" name="Google Shape;2780;p1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2" name="Google Shape;2782;p1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3" name="Google Shape;2783;p1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784" name="Google Shape;2784;p1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85" name="Google Shape;2785;p1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6" name="Google Shape;2786;p1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7" name="Google Shape;2787;p1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9" name="Google Shape;2789;p1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1" name="Google Shape;2791;p1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3" name="Google Shape;2793;p1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5" name="Google Shape;2795;p1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7" name="Google Shape;2797;p1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99" name="Google Shape;2799;p157"/>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00" name="Google Shape;2800;p157"/>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01" name="Google Shape;2801;p157"/>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02" name="Google Shape;2802;p157"/>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03" name="Google Shape;2803;p157"/>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04" name="Google Shape;2804;p157"/>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05" name="Google Shape;2805;p157"/>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06"/>
        <p:cNvGrpSpPr/>
        <p:nvPr/>
      </p:nvGrpSpPr>
      <p:grpSpPr>
        <a:xfrm>
          <a:off x="0" y="0"/>
          <a:ext cx="0" cy="0"/>
          <a:chOff x="0" y="0"/>
          <a:chExt cx="0" cy="0"/>
        </a:xfrm>
      </p:grpSpPr>
      <p:sp>
        <p:nvSpPr>
          <p:cNvPr id="2807" name="Google Shape;2807;p15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9" name="Google Shape;2809;p1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0" name="Google Shape;2810;p1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11" name="Google Shape;2811;p1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12" name="Google Shape;2812;p1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3" name="Google Shape;2813;p15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4" name="Google Shape;2814;p15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5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6" name="Google Shape;2816;p15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5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8" name="Google Shape;2818;p15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5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0" name="Google Shape;2820;p15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5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2" name="Google Shape;2822;p15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5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4" name="Google Shape;2824;p15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5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26" name="Google Shape;2826;p158"/>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27" name="Google Shape;2827;p158"/>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28" name="Google Shape;2828;p158"/>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29" name="Google Shape;2829;p158"/>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30" name="Google Shape;2830;p158"/>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31" name="Google Shape;2831;p158"/>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32" name="Google Shape;2832;p158"/>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833"/>
        <p:cNvGrpSpPr/>
        <p:nvPr/>
      </p:nvGrpSpPr>
      <p:grpSpPr>
        <a:xfrm>
          <a:off x="0" y="0"/>
          <a:ext cx="0" cy="0"/>
          <a:chOff x="0" y="0"/>
          <a:chExt cx="0" cy="0"/>
        </a:xfrm>
      </p:grpSpPr>
      <p:sp>
        <p:nvSpPr>
          <p:cNvPr id="2834" name="Google Shape;2834;p15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6" name="Google Shape;2836;p1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37" name="Google Shape;2837;p1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38" name="Google Shape;2838;p1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39" name="Google Shape;2839;p1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0" name="Google Shape;2840;p15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1" name="Google Shape;2841;p15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5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3" name="Google Shape;2843;p15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5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5" name="Google Shape;2845;p15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5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7" name="Google Shape;2847;p15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5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9" name="Google Shape;2849;p15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5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1" name="Google Shape;2851;p15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5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53" name="Google Shape;2853;p159"/>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854" name="Google Shape;2854;p159"/>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855" name="Google Shape;2855;p159"/>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856" name="Google Shape;2856;p159"/>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857" name="Google Shape;2857;p159"/>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858" name="Google Shape;2858;p159"/>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859" name="Google Shape;2859;p159"/>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860"/>
        <p:cNvGrpSpPr/>
        <p:nvPr/>
      </p:nvGrpSpPr>
      <p:grpSpPr>
        <a:xfrm>
          <a:off x="0" y="0"/>
          <a:ext cx="0" cy="0"/>
          <a:chOff x="0" y="0"/>
          <a:chExt cx="0" cy="0"/>
        </a:xfrm>
      </p:grpSpPr>
      <p:sp>
        <p:nvSpPr>
          <p:cNvPr id="2861" name="Google Shape;2861;p1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2" name="Google Shape;2862;p1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63" name="Google Shape;2863;p1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64" name="Google Shape;2864;p1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65" name="Google Shape;2865;p1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6" name="Google Shape;2866;p1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8" name="Google Shape;2868;p1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0" name="Google Shape;2870;p1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2" name="Google Shape;2872;p1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4" name="Google Shape;2874;p1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6" name="Google Shape;2876;p1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8" name="Google Shape;2878;p1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0" name="Google Shape;2880;p1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82" name="Google Shape;2882;p16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883" name="Google Shape;2883;p160"/>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884" name="Google Shape;2884;p16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885" name="Google Shape;2885;p160"/>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886" name="Google Shape;2886;p16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887" name="Google Shape;2887;p160"/>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888" name="Google Shape;2888;p16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889" name="Google Shape;2889;p160"/>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890"/>
        <p:cNvGrpSpPr/>
        <p:nvPr/>
      </p:nvGrpSpPr>
      <p:grpSpPr>
        <a:xfrm>
          <a:off x="0" y="0"/>
          <a:ext cx="0" cy="0"/>
          <a:chOff x="0" y="0"/>
          <a:chExt cx="0" cy="0"/>
        </a:xfrm>
      </p:grpSpPr>
      <p:sp>
        <p:nvSpPr>
          <p:cNvPr id="2891" name="Google Shape;2891;p1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2" name="Google Shape;2892;p1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93" name="Google Shape;2893;p1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94" name="Google Shape;2894;p1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95" name="Google Shape;2895;p1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6" name="Google Shape;2896;p1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8" name="Google Shape;2898;p1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0" name="Google Shape;2900;p1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2" name="Google Shape;2902;p1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4" name="Google Shape;2904;p1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6" name="Google Shape;2906;p1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8" name="Google Shape;2908;p1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0" name="Google Shape;2910;p1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12" name="Google Shape;2912;p161"/>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13" name="Google Shape;2913;p161"/>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14" name="Google Shape;2914;p161"/>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15" name="Google Shape;2915;p161"/>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16" name="Google Shape;2916;p161"/>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17" name="Google Shape;2917;p161"/>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18" name="Google Shape;2918;p161"/>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19" name="Google Shape;2919;p161"/>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20"/>
        <p:cNvGrpSpPr/>
        <p:nvPr/>
      </p:nvGrpSpPr>
      <p:grpSpPr>
        <a:xfrm>
          <a:off x="0" y="0"/>
          <a:ext cx="0" cy="0"/>
          <a:chOff x="0" y="0"/>
          <a:chExt cx="0" cy="0"/>
        </a:xfrm>
      </p:grpSpPr>
      <p:sp>
        <p:nvSpPr>
          <p:cNvPr id="2921" name="Google Shape;2921;p1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2" name="Google Shape;2922;p1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23" name="Google Shape;2923;p1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924" name="Google Shape;2924;p1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25" name="Google Shape;2925;p1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6" name="Google Shape;2926;p16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6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8" name="Google Shape;2928;p16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6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0" name="Google Shape;2930;p16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6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2" name="Google Shape;2932;p16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6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4" name="Google Shape;2934;p16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6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6" name="Google Shape;2936;p16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6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8" name="Google Shape;2938;p16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6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0" name="Google Shape;2940;p16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6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42" name="Google Shape;2942;p162"/>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43" name="Google Shape;2943;p162"/>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44" name="Google Shape;2944;p162"/>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945" name="Google Shape;2945;p162"/>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946" name="Google Shape;2946;p162"/>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947" name="Google Shape;2947;p162"/>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948" name="Google Shape;2948;p162"/>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949" name="Google Shape;2949;p162"/>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950"/>
        <p:cNvGrpSpPr/>
        <p:nvPr/>
      </p:nvGrpSpPr>
      <p:grpSpPr>
        <a:xfrm>
          <a:off x="0" y="0"/>
          <a:ext cx="0" cy="0"/>
          <a:chOff x="0" y="0"/>
          <a:chExt cx="0" cy="0"/>
        </a:xfrm>
      </p:grpSpPr>
      <p:sp>
        <p:nvSpPr>
          <p:cNvPr id="2951" name="Google Shape;2951;p16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2" name="Google Shape;2952;p16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53" name="Google Shape;2953;p1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954" name="Google Shape;2954;p1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55" name="Google Shape;2955;p1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6" name="Google Shape;2956;p163"/>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63"/>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8" name="Google Shape;2958;p163"/>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63"/>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0" name="Google Shape;2960;p163"/>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63"/>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2" name="Google Shape;2962;p163"/>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63"/>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4" name="Google Shape;2964;p163"/>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63"/>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6" name="Google Shape;2966;p163"/>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63"/>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8" name="Google Shape;2968;p163"/>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63"/>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0" name="Google Shape;2970;p163"/>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63"/>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72" name="Google Shape;2972;p163"/>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973" name="Google Shape;2973;p163"/>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974" name="Google Shape;2974;p163"/>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975" name="Google Shape;2975;p163"/>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976" name="Google Shape;2976;p163"/>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977" name="Google Shape;2977;p163"/>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978" name="Google Shape;2978;p163"/>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979" name="Google Shape;2979;p163"/>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7" name="Google Shape;67;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7" name="Google Shape;77;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1" name="Google Shape;91;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 name="Google Shape;9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3" name="Google Shape;103;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5" name="Google Shape;105;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 name="Google Shape;109;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1" name="Google Shape;111;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 name="Google Shape;113;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4" name="Google Shape;11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8" name="Google Shape;118;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 name="Google Shape;119;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0" name="Google Shape;12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28" name="Google Shape;12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7" name="Google Shape;13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2" name="Google Shape;142;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5" name="Google Shape;14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 name="Google Shape;146;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 name="Google Shape;154;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5" name="Google Shape;15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 name="Google Shape;156;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9" name="Google Shape;15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1" name="Google Shape;161;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 name="Google Shape;162;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 name="Google Shape;165;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4" name="Google Shape;174;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76"/>
        <p:cNvGrpSpPr/>
        <p:nvPr/>
      </p:nvGrpSpPr>
      <p:grpSpPr>
        <a:xfrm>
          <a:off x="0" y="0"/>
          <a:ext cx="0" cy="0"/>
          <a:chOff x="0" y="0"/>
          <a:chExt cx="0" cy="0"/>
        </a:xfrm>
      </p:grpSpPr>
      <p:sp>
        <p:nvSpPr>
          <p:cNvPr id="177" name="Google Shape;177;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8" name="Google Shape;17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9" name="Google Shape;179;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0" name="Google Shape;180;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 name="Google Shape;181;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 name="Google Shape;18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 name="Google Shape;183;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9" name="Google Shape;189;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 name="Google Shape;191;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 name="Google Shape;210;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 name="Google Shape;21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6" name="Google Shape;246;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 name="Google Shape;248;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 name="Google Shape;274;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 name="Google Shape;275;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2" name="Google Shape;282;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 name="Google Shape;28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8" name="Google Shape;31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0" name="Google Shape;320;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55"/>
        <p:cNvGrpSpPr/>
        <p:nvPr/>
      </p:nvGrpSpPr>
      <p:grpSpPr>
        <a:xfrm>
          <a:off x="0" y="0"/>
          <a:ext cx="0" cy="0"/>
          <a:chOff x="0" y="0"/>
          <a:chExt cx="0" cy="0"/>
        </a:xfrm>
      </p:grpSpPr>
      <p:sp>
        <p:nvSpPr>
          <p:cNvPr id="356" name="Google Shape;35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 name="Google Shape;376;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 name="Google Shape;381;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 name="Google Shape;386;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 name="Google Shape;396;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01"/>
        <p:cNvGrpSpPr/>
        <p:nvPr/>
      </p:nvGrpSpPr>
      <p:grpSpPr>
        <a:xfrm>
          <a:off x="0" y="0"/>
          <a:ext cx="0" cy="0"/>
          <a:chOff x="0" y="0"/>
          <a:chExt cx="0" cy="0"/>
        </a:xfrm>
      </p:grpSpPr>
      <p:sp>
        <p:nvSpPr>
          <p:cNvPr id="402" name="Google Shape;40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4" name="Google Shape;40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05" name="Google Shape;405;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6" name="Google Shape;406;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 name="Google Shape;432;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74" name="Google Shape;47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5" name="Google Shape;47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10" name="Google Shape;510;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7" name="Google Shape;51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9" name="Google Shape;519;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3"/>
          </p:nvPr>
        </p:nvSpPr>
        <p:spPr>
          <a:xfrm>
            <a:off x="12225"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7" name="Google Shape;527;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5" name="Google Shape;535;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3" name="Google Shape;57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 name="Google Shape;58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2" name="Google Shape;60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3" name="Google Shape;623;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33" name="Google Shape;63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4" name="Google Shape;644;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3" name="Google Shape;65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5" name="Google Shape;665;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4" name="Google Shape;67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5" name="Google Shape;675;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8" name="Google Shape;688;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8" name="Google Shape;698;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0" name="Google Shape;700;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2" name="Google Shape;712;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2" name="Google Shape;722;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4" name="Google Shape;72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5" name="Google Shape;73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6" name="Google Shape;736;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6" name="Google Shape;74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8" name="Google Shape;748;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0" name="Google Shape;760;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0" name="Google Shape;770;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71" name="Google Shape;771;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2" name="Google Shape;772;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6" name="Google Shape;776;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6" name="Google Shape;786;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7" name="Google Shape;797;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9" name="Google Shape;79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3" name="Google Shape;81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4" name="Google Shape;82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6" name="Google Shape;82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2" name="Google Shape;83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0" name="Google Shape;84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51" name="Google Shape;85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52" name="Google Shape;852;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3" name="Google Shape;853;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5" name="Google Shape;865;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74"/>
        <p:cNvGrpSpPr/>
        <p:nvPr/>
      </p:nvGrpSpPr>
      <p:grpSpPr>
        <a:xfrm>
          <a:off x="0" y="0"/>
          <a:ext cx="0" cy="0"/>
          <a:chOff x="0" y="0"/>
          <a:chExt cx="0" cy="0"/>
        </a:xfrm>
      </p:grpSpPr>
      <p:sp>
        <p:nvSpPr>
          <p:cNvPr id="875" name="Google Shape;875;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7" name="Google Shape;877;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9" name="Google Shape;879;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2" name="Google Shape;892;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6" name="Google Shape;896;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04"/>
        <p:cNvGrpSpPr/>
        <p:nvPr/>
      </p:nvGrpSpPr>
      <p:grpSpPr>
        <a:xfrm>
          <a:off x="0" y="0"/>
          <a:ext cx="0" cy="0"/>
          <a:chOff x="0" y="0"/>
          <a:chExt cx="0" cy="0"/>
        </a:xfrm>
      </p:grpSpPr>
      <p:sp>
        <p:nvSpPr>
          <p:cNvPr id="905" name="Google Shape;90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7" name="Google Shape;90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08" name="Google Shape;908;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9" name="Google Shape;909;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6" name="Google Shape;926;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4"/>
        <p:cNvGrpSpPr/>
        <p:nvPr/>
      </p:nvGrpSpPr>
      <p:grpSpPr>
        <a:xfrm>
          <a:off x="0" y="0"/>
          <a:ext cx="0" cy="0"/>
          <a:chOff x="0" y="0"/>
          <a:chExt cx="0" cy="0"/>
        </a:xfrm>
      </p:grpSpPr>
      <p:sp>
        <p:nvSpPr>
          <p:cNvPr id="935" name="Google Shape;93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7" name="Google Shape;93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38" name="Google Shape;93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9" name="Google Shape;93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6" name="Google Shape;956;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4"/>
        <p:cNvGrpSpPr/>
        <p:nvPr/>
      </p:nvGrpSpPr>
      <p:grpSpPr>
        <a:xfrm>
          <a:off x="0" y="0"/>
          <a:ext cx="0" cy="0"/>
          <a:chOff x="0" y="0"/>
          <a:chExt cx="0" cy="0"/>
        </a:xfrm>
      </p:grpSpPr>
      <p:sp>
        <p:nvSpPr>
          <p:cNvPr id="965" name="Google Shape;96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7" name="Google Shape;96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9" name="Google Shape;96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6" name="Google Shape;986;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6" name="Google Shape;996;p6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3" name="Google Shape;1003;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4" name="Google Shape;1004;p6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1. Take a Break 1">
  <p:cSld name="CUSTOM_6">
    <p:spTree>
      <p:nvGrpSpPr>
        <p:cNvPr id="1"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6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6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10"/>
        <p:cNvGrpSpPr/>
        <p:nvPr/>
      </p:nvGrpSpPr>
      <p:grpSpPr>
        <a:xfrm>
          <a:off x="0" y="0"/>
          <a:ext cx="0" cy="0"/>
          <a:chOff x="0" y="0"/>
          <a:chExt cx="0" cy="0"/>
        </a:xfrm>
      </p:grpSpPr>
      <p:pic>
        <p:nvPicPr>
          <p:cNvPr id="1011" name="Google Shape;1011;p6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2" name="Google Shape;1012;p6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6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4"/>
        <p:cNvGrpSpPr/>
        <p:nvPr/>
      </p:nvGrpSpPr>
      <p:grpSpPr>
        <a:xfrm>
          <a:off x="0" y="0"/>
          <a:ext cx="0" cy="0"/>
          <a:chOff x="0" y="0"/>
          <a:chExt cx="0" cy="0"/>
        </a:xfrm>
      </p:grpSpPr>
      <p:pic>
        <p:nvPicPr>
          <p:cNvPr id="1015" name="Google Shape;1015;p6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16" name="Google Shape;1016;p6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7" name="Google Shape;1017;p6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8" name="Google Shape;1018;p6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19" name="Google Shape;1019;p6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21"/>
        <p:cNvGrpSpPr/>
        <p:nvPr/>
      </p:nvGrpSpPr>
      <p:grpSpPr>
        <a:xfrm>
          <a:off x="0" y="0"/>
          <a:ext cx="0" cy="0"/>
          <a:chOff x="0" y="0"/>
          <a:chExt cx="0" cy="0"/>
        </a:xfrm>
      </p:grpSpPr>
      <p:pic>
        <p:nvPicPr>
          <p:cNvPr id="1022" name="Google Shape;1022;p6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3" name="Google Shape;1023;p6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4" name="Google Shape;1024;p6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5" name="Google Shape;1025;p6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28"/>
        <p:cNvGrpSpPr/>
        <p:nvPr/>
      </p:nvGrpSpPr>
      <p:grpSpPr>
        <a:xfrm>
          <a:off x="0" y="0"/>
          <a:ext cx="0" cy="0"/>
          <a:chOff x="0" y="0"/>
          <a:chExt cx="0" cy="0"/>
        </a:xfrm>
      </p:grpSpPr>
      <p:pic>
        <p:nvPicPr>
          <p:cNvPr id="1029" name="Google Shape;1029;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0" name="Google Shape;1030;p6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8"/>
        <p:cNvGrpSpPr/>
        <p:nvPr/>
      </p:nvGrpSpPr>
      <p:grpSpPr>
        <a:xfrm>
          <a:off x="0" y="0"/>
          <a:ext cx="0" cy="0"/>
          <a:chOff x="0" y="0"/>
          <a:chExt cx="0" cy="0"/>
        </a:xfrm>
      </p:grpSpPr>
      <p:pic>
        <p:nvPicPr>
          <p:cNvPr id="2039" name="Google Shape;2039;p1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0" name="Google Shape;2040;p11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1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042" name="Google Shape;2042;p1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2043" name="Google Shape;2043;p1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4" name="Google Shape;2044;p1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5" name="Google Shape;2045;p1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6" name="Google Shape;2046;p1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7" name="Google Shape;2047;p118"/>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8"/>
        <p:cNvGrpSpPr/>
        <p:nvPr/>
      </p:nvGrpSpPr>
      <p:grpSpPr>
        <a:xfrm>
          <a:off x="0" y="0"/>
          <a:ext cx="0" cy="0"/>
          <a:chOff x="0" y="0"/>
          <a:chExt cx="0" cy="0"/>
        </a:xfrm>
      </p:grpSpPr>
      <p:pic>
        <p:nvPicPr>
          <p:cNvPr id="2049" name="Google Shape;2049;p11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0" name="Google Shape;2050;p119"/>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1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52" name="Google Shape;2052;p11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3" name="Google Shape;2053;p11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4" name="Google Shape;2054;p11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5" name="Google Shape;2055;p11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6" name="Google Shape;2056;p119"/>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7" name="Google Shape;2057;p11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8"/>
        <p:cNvGrpSpPr/>
        <p:nvPr/>
      </p:nvGrpSpPr>
      <p:grpSpPr>
        <a:xfrm>
          <a:off x="0" y="0"/>
          <a:ext cx="0" cy="0"/>
          <a:chOff x="0" y="0"/>
          <a:chExt cx="0" cy="0"/>
        </a:xfrm>
      </p:grpSpPr>
      <p:pic>
        <p:nvPicPr>
          <p:cNvPr id="2059" name="Google Shape;2059;p12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0" name="Google Shape;2060;p120"/>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2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62" name="Google Shape;2062;p12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63" name="Google Shape;2063;p12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4" name="Google Shape;2064;p12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5" name="Google Shape;2065;p12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66" name="Google Shape;2066;p120"/>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7" name="Google Shape;2067;p12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8"/>
        <p:cNvGrpSpPr/>
        <p:nvPr/>
      </p:nvGrpSpPr>
      <p:grpSpPr>
        <a:xfrm>
          <a:off x="0" y="0"/>
          <a:ext cx="0" cy="0"/>
          <a:chOff x="0" y="0"/>
          <a:chExt cx="0" cy="0"/>
        </a:xfrm>
      </p:grpSpPr>
      <p:pic>
        <p:nvPicPr>
          <p:cNvPr id="2069" name="Google Shape;2069;p121"/>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70" name="Google Shape;2070;p12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1" name="Google Shape;2071;p12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72" name="Google Shape;2072;p121"/>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73" name="Google Shape;2073;p12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4" name="Google Shape;2074;p12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5" name="Google Shape;2075;p12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6" name="Google Shape;2076;p12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7" name="Google Shape;2077;p121"/>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78"/>
        <p:cNvGrpSpPr/>
        <p:nvPr/>
      </p:nvGrpSpPr>
      <p:grpSpPr>
        <a:xfrm>
          <a:off x="0" y="0"/>
          <a:ext cx="0" cy="0"/>
          <a:chOff x="0" y="0"/>
          <a:chExt cx="0" cy="0"/>
        </a:xfrm>
      </p:grpSpPr>
      <p:pic>
        <p:nvPicPr>
          <p:cNvPr id="2079" name="Google Shape;2079;p1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0" name="Google Shape;2080;p122"/>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1" name="Google Shape;2081;p1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082"/>
        <p:cNvGrpSpPr/>
        <p:nvPr/>
      </p:nvGrpSpPr>
      <p:grpSpPr>
        <a:xfrm>
          <a:off x="0" y="0"/>
          <a:ext cx="0" cy="0"/>
          <a:chOff x="0" y="0"/>
          <a:chExt cx="0" cy="0"/>
        </a:xfrm>
      </p:grpSpPr>
      <p:pic>
        <p:nvPicPr>
          <p:cNvPr id="2083" name="Google Shape;2083;p1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4" name="Google Shape;2084;p123"/>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5" name="Google Shape;2085;p1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6"/>
        <p:cNvGrpSpPr/>
        <p:nvPr/>
      </p:nvGrpSpPr>
      <p:grpSpPr>
        <a:xfrm>
          <a:off x="0" y="0"/>
          <a:ext cx="0" cy="0"/>
          <a:chOff x="0" y="0"/>
          <a:chExt cx="0" cy="0"/>
        </a:xfrm>
      </p:grpSpPr>
      <p:sp>
        <p:nvSpPr>
          <p:cNvPr id="2087" name="Google Shape;2087;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8" name="Google Shape;2088;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89" name="Google Shape;2089;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090" name="Google Shape;2090;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1" name="Google Shape;2091;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2" name="Google Shape;2092;p12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093"/>
        <p:cNvGrpSpPr/>
        <p:nvPr/>
      </p:nvGrpSpPr>
      <p:grpSpPr>
        <a:xfrm>
          <a:off x="0" y="0"/>
          <a:ext cx="0" cy="0"/>
          <a:chOff x="0" y="0"/>
          <a:chExt cx="0" cy="0"/>
        </a:xfrm>
      </p:grpSpPr>
      <p:pic>
        <p:nvPicPr>
          <p:cNvPr id="2094" name="Google Shape;2094;p125"/>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095" name="Google Shape;2095;p125"/>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6" name="Google Shape;2096;p125"/>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97" name="Google Shape;2097;p125"/>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8" name="Google Shape;2098;p125"/>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99" name="Google Shape;2099;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00" name="Google Shape;2100;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1" name="Google Shape;2101;p1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02"/>
        <p:cNvGrpSpPr/>
        <p:nvPr/>
      </p:nvGrpSpPr>
      <p:grpSpPr>
        <a:xfrm>
          <a:off x="0" y="0"/>
          <a:ext cx="0" cy="0"/>
          <a:chOff x="0" y="0"/>
          <a:chExt cx="0" cy="0"/>
        </a:xfrm>
      </p:grpSpPr>
      <p:pic>
        <p:nvPicPr>
          <p:cNvPr id="2103" name="Google Shape;2103;p1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4" name="Google Shape;2104;p126"/>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5" name="Google Shape;2105;p126"/>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06" name="Google Shape;2106;p1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07"/>
        <p:cNvGrpSpPr/>
        <p:nvPr/>
      </p:nvGrpSpPr>
      <p:grpSpPr>
        <a:xfrm>
          <a:off x="0" y="0"/>
          <a:ext cx="0" cy="0"/>
          <a:chOff x="0" y="0"/>
          <a:chExt cx="0" cy="0"/>
        </a:xfrm>
      </p:grpSpPr>
      <p:pic>
        <p:nvPicPr>
          <p:cNvPr id="2108" name="Google Shape;2108;p1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09" name="Google Shape;2109;p1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27"/>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2" name="Google Shape;2112;p1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13" name="Google Shape;2113;p127"/>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14" name="Google Shape;2114;p127"/>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15"/>
        <p:cNvGrpSpPr/>
        <p:nvPr/>
      </p:nvGrpSpPr>
      <p:grpSpPr>
        <a:xfrm>
          <a:off x="0" y="0"/>
          <a:ext cx="0" cy="0"/>
          <a:chOff x="0" y="0"/>
          <a:chExt cx="0" cy="0"/>
        </a:xfrm>
      </p:grpSpPr>
      <p:pic>
        <p:nvPicPr>
          <p:cNvPr id="2116" name="Google Shape;2116;p1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7" name="Google Shape;2117;p1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8" name="Google Shape;2118;p12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19" name="Google Shape;2119;p1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0" name="Google Shape;2120;p1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1" name="Google Shape;2121;p128"/>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2" name="Google Shape;2122;p1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23" name="Google Shape;2123;p1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4" name="Google Shape;2124;p1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25"/>
        <p:cNvGrpSpPr/>
        <p:nvPr/>
      </p:nvGrpSpPr>
      <p:grpSpPr>
        <a:xfrm>
          <a:off x="0" y="0"/>
          <a:ext cx="0" cy="0"/>
          <a:chOff x="0" y="0"/>
          <a:chExt cx="0" cy="0"/>
        </a:xfrm>
      </p:grpSpPr>
      <p:pic>
        <p:nvPicPr>
          <p:cNvPr id="2126" name="Google Shape;2126;p129"/>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2127" name="Google Shape;2127;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28" name="Google Shape;2128;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9" name="Google Shape;2129;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0" name="Google Shape;2130;p129"/>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31" name="Google Shape;2131;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2" name="Google Shape;2132;p1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3" name="Google Shape;2133;p1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34"/>
        <p:cNvGrpSpPr/>
        <p:nvPr/>
      </p:nvGrpSpPr>
      <p:grpSpPr>
        <a:xfrm>
          <a:off x="0" y="0"/>
          <a:ext cx="0" cy="0"/>
          <a:chOff x="0" y="0"/>
          <a:chExt cx="0" cy="0"/>
        </a:xfrm>
      </p:grpSpPr>
      <p:pic>
        <p:nvPicPr>
          <p:cNvPr id="2135" name="Google Shape;2135;p13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36" name="Google Shape;2136;p13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7" name="Google Shape;2137;p13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38" name="Google Shape;2138;p130"/>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9" name="Google Shape;2139;p130"/>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0" name="Google Shape;2140;p13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41" name="Google Shape;2141;p1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42" name="Google Shape;2142;p130"/>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43"/>
        <p:cNvGrpSpPr/>
        <p:nvPr/>
      </p:nvGrpSpPr>
      <p:grpSpPr>
        <a:xfrm>
          <a:off x="0" y="0"/>
          <a:ext cx="0" cy="0"/>
          <a:chOff x="0" y="0"/>
          <a:chExt cx="0" cy="0"/>
        </a:xfrm>
      </p:grpSpPr>
      <p:sp>
        <p:nvSpPr>
          <p:cNvPr id="2144" name="Google Shape;2144;p131"/>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5" name="Google Shape;2145;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46" name="Google Shape;2146;p13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47" name="Google Shape;2147;p131"/>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8" name="Google Shape;2148;p131"/>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9" name="Google Shape;2149;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0" name="Google Shape;2150;p13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1" name="Google Shape;2151;p131"/>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52"/>
        <p:cNvGrpSpPr/>
        <p:nvPr/>
      </p:nvGrpSpPr>
      <p:grpSpPr>
        <a:xfrm>
          <a:off x="0" y="0"/>
          <a:ext cx="0" cy="0"/>
          <a:chOff x="0" y="0"/>
          <a:chExt cx="0" cy="0"/>
        </a:xfrm>
      </p:grpSpPr>
      <p:pic>
        <p:nvPicPr>
          <p:cNvPr id="2153" name="Google Shape;2153;p13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54" name="Google Shape;2154;p13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5" name="Google Shape;2155;p132"/>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56" name="Google Shape;2156;p13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7" name="Google Shape;2157;p132"/>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58" name="Google Shape;2158;p13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9" name="Google Shape;2159;p13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60" name="Google Shape;2160;p1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1" name="Google Shape;2161;p13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162"/>
        <p:cNvGrpSpPr/>
        <p:nvPr/>
      </p:nvGrpSpPr>
      <p:grpSpPr>
        <a:xfrm>
          <a:off x="0" y="0"/>
          <a:ext cx="0" cy="0"/>
          <a:chOff x="0" y="0"/>
          <a:chExt cx="0" cy="0"/>
        </a:xfrm>
      </p:grpSpPr>
      <p:sp>
        <p:nvSpPr>
          <p:cNvPr id="2163" name="Google Shape;2163;p133"/>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64" name="Google Shape;2164;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65" name="Google Shape;2165;p133"/>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66" name="Google Shape;2166;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7" name="Google Shape;2167;p133"/>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8" name="Google Shape;2168;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69" name="Google Shape;2169;p13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0" name="Google Shape;2170;p13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71"/>
        <p:cNvGrpSpPr/>
        <p:nvPr/>
      </p:nvGrpSpPr>
      <p:grpSpPr>
        <a:xfrm>
          <a:off x="0" y="0"/>
          <a:ext cx="0" cy="0"/>
          <a:chOff x="0" y="0"/>
          <a:chExt cx="0" cy="0"/>
        </a:xfrm>
      </p:grpSpPr>
      <p:sp>
        <p:nvSpPr>
          <p:cNvPr id="2172" name="Google Shape;2172;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4" name="Google Shape;2174;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5" name="Google Shape;2175;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76" name="Google Shape;2176;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7" name="Google Shape;2177;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78" name="Google Shape;2178;p134"/>
          <p:cNvGrpSpPr/>
          <p:nvPr/>
        </p:nvGrpSpPr>
        <p:grpSpPr>
          <a:xfrm>
            <a:off x="457200" y="1378813"/>
            <a:ext cx="776889" cy="621300"/>
            <a:chOff x="457200" y="1378813"/>
            <a:chExt cx="776889" cy="621300"/>
          </a:xfrm>
        </p:grpSpPr>
        <p:sp>
          <p:nvSpPr>
            <p:cNvPr id="2179" name="Google Shape;2179;p13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80" name="Google Shape;2180;p13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134"/>
          <p:cNvGrpSpPr/>
          <p:nvPr/>
        </p:nvGrpSpPr>
        <p:grpSpPr>
          <a:xfrm>
            <a:off x="457200" y="2228725"/>
            <a:ext cx="776889" cy="621300"/>
            <a:chOff x="457200" y="1378813"/>
            <a:chExt cx="776889" cy="621300"/>
          </a:xfrm>
        </p:grpSpPr>
        <p:sp>
          <p:nvSpPr>
            <p:cNvPr id="2182" name="Google Shape;2182;p13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83" name="Google Shape;2183;p13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134"/>
          <p:cNvGrpSpPr/>
          <p:nvPr/>
        </p:nvGrpSpPr>
        <p:grpSpPr>
          <a:xfrm>
            <a:off x="457200" y="3073850"/>
            <a:ext cx="776889" cy="621300"/>
            <a:chOff x="457200" y="1378813"/>
            <a:chExt cx="776889" cy="621300"/>
          </a:xfrm>
        </p:grpSpPr>
        <p:sp>
          <p:nvSpPr>
            <p:cNvPr id="2185" name="Google Shape;2185;p13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86" name="Google Shape;2186;p13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134"/>
          <p:cNvGrpSpPr/>
          <p:nvPr/>
        </p:nvGrpSpPr>
        <p:grpSpPr>
          <a:xfrm>
            <a:off x="457200" y="3923750"/>
            <a:ext cx="776889" cy="621300"/>
            <a:chOff x="457200" y="1378813"/>
            <a:chExt cx="776889" cy="621300"/>
          </a:xfrm>
        </p:grpSpPr>
        <p:sp>
          <p:nvSpPr>
            <p:cNvPr id="2188" name="Google Shape;2188;p13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9" name="Google Shape;2189;p13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0" name="Google Shape;2190;p134"/>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1" name="Google Shape;2191;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4"/>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5" name="Google Shape;2195;p134"/>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6" name="Google Shape;2196;p134"/>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97"/>
        <p:cNvGrpSpPr/>
        <p:nvPr/>
      </p:nvGrpSpPr>
      <p:grpSpPr>
        <a:xfrm>
          <a:off x="0" y="0"/>
          <a:ext cx="0" cy="0"/>
          <a:chOff x="0" y="0"/>
          <a:chExt cx="0" cy="0"/>
        </a:xfrm>
      </p:grpSpPr>
      <p:sp>
        <p:nvSpPr>
          <p:cNvPr id="2198" name="Google Shape;2198;p1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0" name="Google Shape;2200;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01" name="Google Shape;2201;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2" name="Google Shape;2202;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03" name="Google Shape;2203;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4" name="Google Shape;2204;p135"/>
          <p:cNvGrpSpPr/>
          <p:nvPr/>
        </p:nvGrpSpPr>
        <p:grpSpPr>
          <a:xfrm>
            <a:off x="457200" y="1300225"/>
            <a:ext cx="776889" cy="621300"/>
            <a:chOff x="457200" y="1378813"/>
            <a:chExt cx="776889" cy="621300"/>
          </a:xfrm>
        </p:grpSpPr>
        <p:sp>
          <p:nvSpPr>
            <p:cNvPr id="2205" name="Google Shape;2205;p13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6" name="Google Shape;2206;p135"/>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135"/>
          <p:cNvGrpSpPr/>
          <p:nvPr/>
        </p:nvGrpSpPr>
        <p:grpSpPr>
          <a:xfrm>
            <a:off x="457200" y="2000125"/>
            <a:ext cx="776889" cy="621300"/>
            <a:chOff x="457200" y="1378813"/>
            <a:chExt cx="776889" cy="621300"/>
          </a:xfrm>
        </p:grpSpPr>
        <p:sp>
          <p:nvSpPr>
            <p:cNvPr id="2208" name="Google Shape;2208;p13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09" name="Google Shape;2209;p13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135"/>
          <p:cNvGrpSpPr/>
          <p:nvPr/>
        </p:nvGrpSpPr>
        <p:grpSpPr>
          <a:xfrm>
            <a:off x="457200" y="2692850"/>
            <a:ext cx="776889" cy="621300"/>
            <a:chOff x="457200" y="1378813"/>
            <a:chExt cx="776889" cy="621300"/>
          </a:xfrm>
        </p:grpSpPr>
        <p:sp>
          <p:nvSpPr>
            <p:cNvPr id="2211" name="Google Shape;2211;p13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12" name="Google Shape;2212;p135"/>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135"/>
          <p:cNvGrpSpPr/>
          <p:nvPr/>
        </p:nvGrpSpPr>
        <p:grpSpPr>
          <a:xfrm>
            <a:off x="457200" y="3390350"/>
            <a:ext cx="776889" cy="621300"/>
            <a:chOff x="457200" y="1378813"/>
            <a:chExt cx="776889" cy="621300"/>
          </a:xfrm>
        </p:grpSpPr>
        <p:sp>
          <p:nvSpPr>
            <p:cNvPr id="2214" name="Google Shape;2214;p135"/>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15" name="Google Shape;2215;p135"/>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135"/>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7" name="Google Shape;2217;p1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1" name="Google Shape;2221;p135"/>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2" name="Google Shape;2222;p135"/>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3" name="Google Shape;2223;p135"/>
          <p:cNvGrpSpPr/>
          <p:nvPr/>
        </p:nvGrpSpPr>
        <p:grpSpPr>
          <a:xfrm>
            <a:off x="469500" y="4083075"/>
            <a:ext cx="776889" cy="621300"/>
            <a:chOff x="457200" y="1378813"/>
            <a:chExt cx="776889" cy="621300"/>
          </a:xfrm>
        </p:grpSpPr>
        <p:sp>
          <p:nvSpPr>
            <p:cNvPr id="2224" name="Google Shape;2224;p135"/>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25" name="Google Shape;2225;p135"/>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6" name="Google Shape;2226;p1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28"/>
        <p:cNvGrpSpPr/>
        <p:nvPr/>
      </p:nvGrpSpPr>
      <p:grpSpPr>
        <a:xfrm>
          <a:off x="0" y="0"/>
          <a:ext cx="0" cy="0"/>
          <a:chOff x="0" y="0"/>
          <a:chExt cx="0" cy="0"/>
        </a:xfrm>
      </p:grpSpPr>
      <p:sp>
        <p:nvSpPr>
          <p:cNvPr id="2229" name="Google Shape;2229;p13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1" name="Google Shape;2231;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32" name="Google Shape;2232;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33" name="Google Shape;2233;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34" name="Google Shape;2234;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35" name="Google Shape;2235;p136"/>
          <p:cNvGrpSpPr/>
          <p:nvPr/>
        </p:nvGrpSpPr>
        <p:grpSpPr>
          <a:xfrm>
            <a:off x="457200" y="1237825"/>
            <a:ext cx="776900" cy="486300"/>
            <a:chOff x="457200" y="1466425"/>
            <a:chExt cx="776900" cy="486300"/>
          </a:xfrm>
        </p:grpSpPr>
        <p:sp>
          <p:nvSpPr>
            <p:cNvPr id="2236" name="Google Shape;2236;p1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7" name="Google Shape;2237;p1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8" name="Google Shape;2238;p136"/>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9" name="Google Shape;2239;p13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0" name="Google Shape;2240;p136"/>
          <p:cNvGrpSpPr/>
          <p:nvPr/>
        </p:nvGrpSpPr>
        <p:grpSpPr>
          <a:xfrm>
            <a:off x="457200" y="1828900"/>
            <a:ext cx="776900" cy="486300"/>
            <a:chOff x="457200" y="1466425"/>
            <a:chExt cx="776900" cy="486300"/>
          </a:xfrm>
        </p:grpSpPr>
        <p:sp>
          <p:nvSpPr>
            <p:cNvPr id="2241" name="Google Shape;2241;p1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42" name="Google Shape;2242;p1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3" name="Google Shape;2243;p13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4" name="Google Shape;2244;p136"/>
          <p:cNvGrpSpPr/>
          <p:nvPr/>
        </p:nvGrpSpPr>
        <p:grpSpPr>
          <a:xfrm>
            <a:off x="457200" y="2419975"/>
            <a:ext cx="776900" cy="486300"/>
            <a:chOff x="457200" y="1466425"/>
            <a:chExt cx="776900" cy="486300"/>
          </a:xfrm>
        </p:grpSpPr>
        <p:sp>
          <p:nvSpPr>
            <p:cNvPr id="2245" name="Google Shape;2245;p1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46" name="Google Shape;2246;p1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7" name="Google Shape;2247;p13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8" name="Google Shape;2248;p136"/>
          <p:cNvGrpSpPr/>
          <p:nvPr/>
        </p:nvGrpSpPr>
        <p:grpSpPr>
          <a:xfrm>
            <a:off x="457200" y="3011050"/>
            <a:ext cx="776900" cy="486300"/>
            <a:chOff x="457200" y="1466425"/>
            <a:chExt cx="776900" cy="486300"/>
          </a:xfrm>
        </p:grpSpPr>
        <p:sp>
          <p:nvSpPr>
            <p:cNvPr id="2249" name="Google Shape;2249;p1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50" name="Google Shape;2250;p1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1" name="Google Shape;2251;p13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2" name="Google Shape;2252;p136"/>
          <p:cNvGrpSpPr/>
          <p:nvPr/>
        </p:nvGrpSpPr>
        <p:grpSpPr>
          <a:xfrm>
            <a:off x="457200" y="3602137"/>
            <a:ext cx="776900" cy="486300"/>
            <a:chOff x="457200" y="1466425"/>
            <a:chExt cx="776900" cy="486300"/>
          </a:xfrm>
        </p:grpSpPr>
        <p:sp>
          <p:nvSpPr>
            <p:cNvPr id="2253" name="Google Shape;2253;p1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54" name="Google Shape;2254;p1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13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6" name="Google Shape;2256;p136"/>
          <p:cNvGrpSpPr/>
          <p:nvPr/>
        </p:nvGrpSpPr>
        <p:grpSpPr>
          <a:xfrm>
            <a:off x="457200" y="4193262"/>
            <a:ext cx="776900" cy="486300"/>
            <a:chOff x="457200" y="1466425"/>
            <a:chExt cx="776900" cy="486300"/>
          </a:xfrm>
        </p:grpSpPr>
        <p:sp>
          <p:nvSpPr>
            <p:cNvPr id="2257" name="Google Shape;2257;p1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58" name="Google Shape;2258;p1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9" name="Google Shape;2259;p136"/>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0" name="Google Shape;2260;p136"/>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1" name="Google Shape;2261;p13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2" name="Google Shape;2262;p136"/>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3" name="Google Shape;2263;p136"/>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264"/>
        <p:cNvGrpSpPr/>
        <p:nvPr/>
      </p:nvGrpSpPr>
      <p:grpSpPr>
        <a:xfrm>
          <a:off x="0" y="0"/>
          <a:ext cx="0" cy="0"/>
          <a:chOff x="0" y="0"/>
          <a:chExt cx="0" cy="0"/>
        </a:xfrm>
      </p:grpSpPr>
      <p:sp>
        <p:nvSpPr>
          <p:cNvPr id="2265" name="Google Shape;2265;p137"/>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7" name="Google Shape;2267;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68" name="Google Shape;2268;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69" name="Google Shape;2269;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70" name="Google Shape;2270;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71" name="Google Shape;2271;p137"/>
          <p:cNvGrpSpPr/>
          <p:nvPr/>
        </p:nvGrpSpPr>
        <p:grpSpPr>
          <a:xfrm>
            <a:off x="457200" y="1237825"/>
            <a:ext cx="776900" cy="486300"/>
            <a:chOff x="457200" y="1466425"/>
            <a:chExt cx="776900" cy="486300"/>
          </a:xfrm>
        </p:grpSpPr>
        <p:sp>
          <p:nvSpPr>
            <p:cNvPr id="2272" name="Google Shape;2272;p137"/>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73" name="Google Shape;2273;p137"/>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4" name="Google Shape;2274;p137"/>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5" name="Google Shape;2275;p137"/>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6" name="Google Shape;2276;p137"/>
          <p:cNvGrpSpPr/>
          <p:nvPr/>
        </p:nvGrpSpPr>
        <p:grpSpPr>
          <a:xfrm>
            <a:off x="457200" y="1828900"/>
            <a:ext cx="776900" cy="486300"/>
            <a:chOff x="457200" y="1466425"/>
            <a:chExt cx="776900" cy="486300"/>
          </a:xfrm>
        </p:grpSpPr>
        <p:sp>
          <p:nvSpPr>
            <p:cNvPr id="2277" name="Google Shape;2277;p137"/>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8" name="Google Shape;2278;p137"/>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7"/>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0" name="Google Shape;2280;p137"/>
          <p:cNvGrpSpPr/>
          <p:nvPr/>
        </p:nvGrpSpPr>
        <p:grpSpPr>
          <a:xfrm>
            <a:off x="457200" y="2419975"/>
            <a:ext cx="776900" cy="486300"/>
            <a:chOff x="457200" y="1466425"/>
            <a:chExt cx="776900" cy="486300"/>
          </a:xfrm>
        </p:grpSpPr>
        <p:sp>
          <p:nvSpPr>
            <p:cNvPr id="2281" name="Google Shape;2281;p1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82" name="Google Shape;2282;p1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137"/>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4" name="Google Shape;2284;p137"/>
          <p:cNvGrpSpPr/>
          <p:nvPr/>
        </p:nvGrpSpPr>
        <p:grpSpPr>
          <a:xfrm>
            <a:off x="457200" y="3011050"/>
            <a:ext cx="776900" cy="486300"/>
            <a:chOff x="457200" y="1466425"/>
            <a:chExt cx="776900" cy="486300"/>
          </a:xfrm>
        </p:grpSpPr>
        <p:sp>
          <p:nvSpPr>
            <p:cNvPr id="2285" name="Google Shape;2285;p137"/>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86" name="Google Shape;2286;p137"/>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7" name="Google Shape;2287;p137"/>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8" name="Google Shape;2288;p137"/>
          <p:cNvGrpSpPr/>
          <p:nvPr/>
        </p:nvGrpSpPr>
        <p:grpSpPr>
          <a:xfrm>
            <a:off x="457200" y="3602137"/>
            <a:ext cx="776900" cy="486300"/>
            <a:chOff x="457200" y="1466425"/>
            <a:chExt cx="776900" cy="486300"/>
          </a:xfrm>
        </p:grpSpPr>
        <p:sp>
          <p:nvSpPr>
            <p:cNvPr id="2289" name="Google Shape;2289;p137"/>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90" name="Google Shape;2290;p137"/>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137"/>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137"/>
          <p:cNvGrpSpPr/>
          <p:nvPr/>
        </p:nvGrpSpPr>
        <p:grpSpPr>
          <a:xfrm>
            <a:off x="457200" y="4193262"/>
            <a:ext cx="776900" cy="486300"/>
            <a:chOff x="457200" y="1466425"/>
            <a:chExt cx="776900" cy="486300"/>
          </a:xfrm>
        </p:grpSpPr>
        <p:sp>
          <p:nvSpPr>
            <p:cNvPr id="2293" name="Google Shape;2293;p1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94" name="Google Shape;2294;p1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137"/>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6" name="Google Shape;2296;p137"/>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7" name="Google Shape;2297;p137"/>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8" name="Google Shape;2298;p137"/>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9" name="Google Shape;2299;p137"/>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00"/>
        <p:cNvGrpSpPr/>
        <p:nvPr/>
      </p:nvGrpSpPr>
      <p:grpSpPr>
        <a:xfrm>
          <a:off x="0" y="0"/>
          <a:ext cx="0" cy="0"/>
          <a:chOff x="0" y="0"/>
          <a:chExt cx="0" cy="0"/>
        </a:xfrm>
      </p:grpSpPr>
      <p:sp>
        <p:nvSpPr>
          <p:cNvPr id="2301" name="Google Shape;2301;p138"/>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3" name="Google Shape;2303;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04" name="Google Shape;2304;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05" name="Google Shape;2305;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06" name="Google Shape;2306;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07" name="Google Shape;2307;p138"/>
          <p:cNvGrpSpPr/>
          <p:nvPr/>
        </p:nvGrpSpPr>
        <p:grpSpPr>
          <a:xfrm>
            <a:off x="457222" y="1149803"/>
            <a:ext cx="713194" cy="446423"/>
            <a:chOff x="457200" y="1466425"/>
            <a:chExt cx="776900" cy="486300"/>
          </a:xfrm>
        </p:grpSpPr>
        <p:sp>
          <p:nvSpPr>
            <p:cNvPr id="2308" name="Google Shape;2308;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09" name="Google Shape;2309;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0" name="Google Shape;2310;p138"/>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1" name="Google Shape;2311;p138"/>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2" name="Google Shape;2312;p138"/>
          <p:cNvGrpSpPr/>
          <p:nvPr/>
        </p:nvGrpSpPr>
        <p:grpSpPr>
          <a:xfrm>
            <a:off x="457222" y="1672428"/>
            <a:ext cx="713194" cy="446423"/>
            <a:chOff x="457200" y="1466425"/>
            <a:chExt cx="776900" cy="486300"/>
          </a:xfrm>
        </p:grpSpPr>
        <p:sp>
          <p:nvSpPr>
            <p:cNvPr id="2313" name="Google Shape;2313;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14" name="Google Shape;2314;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5" name="Google Shape;2315;p138"/>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6" name="Google Shape;2316;p138"/>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7" name="Google Shape;2317;p138"/>
          <p:cNvGrpSpPr/>
          <p:nvPr/>
        </p:nvGrpSpPr>
        <p:grpSpPr>
          <a:xfrm>
            <a:off x="457197" y="2195578"/>
            <a:ext cx="713194" cy="446423"/>
            <a:chOff x="457200" y="1466425"/>
            <a:chExt cx="776900" cy="486300"/>
          </a:xfrm>
        </p:grpSpPr>
        <p:sp>
          <p:nvSpPr>
            <p:cNvPr id="2318" name="Google Shape;2318;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19" name="Google Shape;2319;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0" name="Google Shape;2320;p138"/>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1" name="Google Shape;2321;p138"/>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2" name="Google Shape;2322;p138"/>
          <p:cNvGrpSpPr/>
          <p:nvPr/>
        </p:nvGrpSpPr>
        <p:grpSpPr>
          <a:xfrm>
            <a:off x="457197" y="2718203"/>
            <a:ext cx="713194" cy="446423"/>
            <a:chOff x="457200" y="1466425"/>
            <a:chExt cx="776900" cy="486300"/>
          </a:xfrm>
        </p:grpSpPr>
        <p:sp>
          <p:nvSpPr>
            <p:cNvPr id="2323" name="Google Shape;2323;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24" name="Google Shape;2324;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138"/>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6" name="Google Shape;2326;p138"/>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7" name="Google Shape;2327;p138"/>
          <p:cNvGrpSpPr/>
          <p:nvPr/>
        </p:nvGrpSpPr>
        <p:grpSpPr>
          <a:xfrm>
            <a:off x="457222" y="3240828"/>
            <a:ext cx="713194" cy="446423"/>
            <a:chOff x="457200" y="1466425"/>
            <a:chExt cx="776900" cy="486300"/>
          </a:xfrm>
        </p:grpSpPr>
        <p:sp>
          <p:nvSpPr>
            <p:cNvPr id="2328" name="Google Shape;2328;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29" name="Google Shape;2329;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138"/>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1" name="Google Shape;2331;p138"/>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2" name="Google Shape;2332;p138"/>
          <p:cNvGrpSpPr/>
          <p:nvPr/>
        </p:nvGrpSpPr>
        <p:grpSpPr>
          <a:xfrm>
            <a:off x="457222" y="3763453"/>
            <a:ext cx="713194" cy="446423"/>
            <a:chOff x="457200" y="1466425"/>
            <a:chExt cx="776900" cy="486300"/>
          </a:xfrm>
        </p:grpSpPr>
        <p:sp>
          <p:nvSpPr>
            <p:cNvPr id="2333" name="Google Shape;2333;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34" name="Google Shape;2334;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5" name="Google Shape;2335;p138"/>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6" name="Google Shape;2336;p138"/>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138"/>
          <p:cNvGrpSpPr/>
          <p:nvPr/>
        </p:nvGrpSpPr>
        <p:grpSpPr>
          <a:xfrm>
            <a:off x="457222" y="4311603"/>
            <a:ext cx="713194" cy="446423"/>
            <a:chOff x="457200" y="1466425"/>
            <a:chExt cx="776900" cy="486300"/>
          </a:xfrm>
        </p:grpSpPr>
        <p:sp>
          <p:nvSpPr>
            <p:cNvPr id="2338" name="Google Shape;2338;p1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39" name="Google Shape;2339;p1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138"/>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41"/>
        <p:cNvGrpSpPr/>
        <p:nvPr/>
      </p:nvGrpSpPr>
      <p:grpSpPr>
        <a:xfrm>
          <a:off x="0" y="0"/>
          <a:ext cx="0" cy="0"/>
          <a:chOff x="0" y="0"/>
          <a:chExt cx="0" cy="0"/>
        </a:xfrm>
      </p:grpSpPr>
      <p:sp>
        <p:nvSpPr>
          <p:cNvPr id="2342" name="Google Shape;2342;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3" name="Google Shape;2343;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44" name="Google Shape;2344;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45" name="Google Shape;2345;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46" name="Google Shape;2346;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7" name="Google Shape;2347;p13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8" name="Google Shape;2348;p139"/>
          <p:cNvGrpSpPr/>
          <p:nvPr/>
        </p:nvGrpSpPr>
        <p:grpSpPr>
          <a:xfrm>
            <a:off x="457427" y="3873038"/>
            <a:ext cx="602564" cy="377174"/>
            <a:chOff x="457200" y="1466425"/>
            <a:chExt cx="776900" cy="486300"/>
          </a:xfrm>
        </p:grpSpPr>
        <p:sp>
          <p:nvSpPr>
            <p:cNvPr id="2349" name="Google Shape;2349;p13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50" name="Google Shape;2350;p13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1" name="Google Shape;2351;p13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2" name="Google Shape;2352;p13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3" name="Google Shape;2353;p139"/>
          <p:cNvGrpSpPr/>
          <p:nvPr/>
        </p:nvGrpSpPr>
        <p:grpSpPr>
          <a:xfrm>
            <a:off x="457315" y="4311142"/>
            <a:ext cx="602564" cy="377174"/>
            <a:chOff x="457200" y="1466425"/>
            <a:chExt cx="776900" cy="486300"/>
          </a:xfrm>
        </p:grpSpPr>
        <p:sp>
          <p:nvSpPr>
            <p:cNvPr id="2354" name="Google Shape;2354;p13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55" name="Google Shape;2355;p13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13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7" name="Google Shape;2357;p13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8" name="Google Shape;2358;p139"/>
          <p:cNvGrpSpPr/>
          <p:nvPr/>
        </p:nvGrpSpPr>
        <p:grpSpPr>
          <a:xfrm>
            <a:off x="457377" y="2996663"/>
            <a:ext cx="602564" cy="377174"/>
            <a:chOff x="457200" y="1466425"/>
            <a:chExt cx="776900" cy="486300"/>
          </a:xfrm>
        </p:grpSpPr>
        <p:sp>
          <p:nvSpPr>
            <p:cNvPr id="2359" name="Google Shape;2359;p13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60" name="Google Shape;2360;p13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1" name="Google Shape;2361;p13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2" name="Google Shape;2362;p13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139"/>
          <p:cNvGrpSpPr/>
          <p:nvPr/>
        </p:nvGrpSpPr>
        <p:grpSpPr>
          <a:xfrm>
            <a:off x="457265" y="3434767"/>
            <a:ext cx="602564" cy="377174"/>
            <a:chOff x="457200" y="1466425"/>
            <a:chExt cx="776900" cy="486300"/>
          </a:xfrm>
        </p:grpSpPr>
        <p:sp>
          <p:nvSpPr>
            <p:cNvPr id="2364" name="Google Shape;2364;p13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65" name="Google Shape;2365;p13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6" name="Google Shape;2366;p13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7" name="Google Shape;2367;p13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139"/>
          <p:cNvGrpSpPr/>
          <p:nvPr/>
        </p:nvGrpSpPr>
        <p:grpSpPr>
          <a:xfrm>
            <a:off x="457402" y="2135288"/>
            <a:ext cx="602564" cy="377174"/>
            <a:chOff x="457200" y="1466425"/>
            <a:chExt cx="776900" cy="486300"/>
          </a:xfrm>
        </p:grpSpPr>
        <p:sp>
          <p:nvSpPr>
            <p:cNvPr id="2369" name="Google Shape;2369;p13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70" name="Google Shape;2370;p13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1" name="Google Shape;2371;p139"/>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2" name="Google Shape;2372;p13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139"/>
          <p:cNvGrpSpPr/>
          <p:nvPr/>
        </p:nvGrpSpPr>
        <p:grpSpPr>
          <a:xfrm>
            <a:off x="457290" y="2573392"/>
            <a:ext cx="602564" cy="377174"/>
            <a:chOff x="457200" y="1466425"/>
            <a:chExt cx="776900" cy="486300"/>
          </a:xfrm>
        </p:grpSpPr>
        <p:sp>
          <p:nvSpPr>
            <p:cNvPr id="2374" name="Google Shape;2374;p13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75" name="Google Shape;2375;p13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139"/>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7" name="Google Shape;2377;p13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8" name="Google Shape;2378;p139"/>
          <p:cNvGrpSpPr/>
          <p:nvPr/>
        </p:nvGrpSpPr>
        <p:grpSpPr>
          <a:xfrm>
            <a:off x="457352" y="1258913"/>
            <a:ext cx="602564" cy="377174"/>
            <a:chOff x="457200" y="1466425"/>
            <a:chExt cx="776900" cy="486300"/>
          </a:xfrm>
        </p:grpSpPr>
        <p:sp>
          <p:nvSpPr>
            <p:cNvPr id="2379" name="Google Shape;2379;p13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80" name="Google Shape;2380;p13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1" name="Google Shape;2381;p139"/>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2" name="Google Shape;2382;p13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139"/>
          <p:cNvGrpSpPr/>
          <p:nvPr/>
        </p:nvGrpSpPr>
        <p:grpSpPr>
          <a:xfrm>
            <a:off x="457240" y="1697017"/>
            <a:ext cx="602564" cy="377174"/>
            <a:chOff x="457200" y="1466425"/>
            <a:chExt cx="776900" cy="486300"/>
          </a:xfrm>
        </p:grpSpPr>
        <p:sp>
          <p:nvSpPr>
            <p:cNvPr id="2384" name="Google Shape;2384;p13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385" name="Google Shape;2385;p13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6" name="Google Shape;2386;p139"/>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387"/>
        <p:cNvGrpSpPr/>
        <p:nvPr/>
      </p:nvGrpSpPr>
      <p:grpSpPr>
        <a:xfrm>
          <a:off x="0" y="0"/>
          <a:ext cx="0" cy="0"/>
          <a:chOff x="0" y="0"/>
          <a:chExt cx="0" cy="0"/>
        </a:xfrm>
      </p:grpSpPr>
      <p:sp>
        <p:nvSpPr>
          <p:cNvPr id="2388" name="Google Shape;2388;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9" name="Google Shape;2389;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90" name="Google Shape;2390;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91" name="Google Shape;2391;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92" name="Google Shape;2392;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3" name="Google Shape;2393;p140"/>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4" name="Google Shape;2394;p140"/>
          <p:cNvGrpSpPr/>
          <p:nvPr/>
        </p:nvGrpSpPr>
        <p:grpSpPr>
          <a:xfrm>
            <a:off x="457427" y="3873038"/>
            <a:ext cx="602564" cy="377174"/>
            <a:chOff x="457200" y="1466425"/>
            <a:chExt cx="776900" cy="486300"/>
          </a:xfrm>
        </p:grpSpPr>
        <p:sp>
          <p:nvSpPr>
            <p:cNvPr id="2395" name="Google Shape;2395;p140"/>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96" name="Google Shape;2396;p140"/>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140"/>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8" name="Google Shape;2398;p140"/>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9" name="Google Shape;2399;p140"/>
          <p:cNvGrpSpPr/>
          <p:nvPr/>
        </p:nvGrpSpPr>
        <p:grpSpPr>
          <a:xfrm>
            <a:off x="457315" y="4311142"/>
            <a:ext cx="602564" cy="377174"/>
            <a:chOff x="457200" y="1466425"/>
            <a:chExt cx="776900" cy="486300"/>
          </a:xfrm>
        </p:grpSpPr>
        <p:sp>
          <p:nvSpPr>
            <p:cNvPr id="2400" name="Google Shape;2400;p14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01" name="Google Shape;2401;p14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140"/>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3" name="Google Shape;2403;p140"/>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140"/>
          <p:cNvGrpSpPr/>
          <p:nvPr/>
        </p:nvGrpSpPr>
        <p:grpSpPr>
          <a:xfrm>
            <a:off x="457377" y="2996663"/>
            <a:ext cx="602564" cy="377174"/>
            <a:chOff x="457200" y="1466425"/>
            <a:chExt cx="776900" cy="486300"/>
          </a:xfrm>
        </p:grpSpPr>
        <p:sp>
          <p:nvSpPr>
            <p:cNvPr id="2405" name="Google Shape;2405;p140"/>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06" name="Google Shape;2406;p140"/>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140"/>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8" name="Google Shape;2408;p140"/>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9" name="Google Shape;2409;p140"/>
          <p:cNvGrpSpPr/>
          <p:nvPr/>
        </p:nvGrpSpPr>
        <p:grpSpPr>
          <a:xfrm>
            <a:off x="457265" y="3434767"/>
            <a:ext cx="602564" cy="377174"/>
            <a:chOff x="457200" y="1466425"/>
            <a:chExt cx="776900" cy="486300"/>
          </a:xfrm>
        </p:grpSpPr>
        <p:sp>
          <p:nvSpPr>
            <p:cNvPr id="2410" name="Google Shape;2410;p140"/>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11" name="Google Shape;2411;p140"/>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2" name="Google Shape;2412;p140"/>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3" name="Google Shape;2413;p140"/>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4" name="Google Shape;2414;p140"/>
          <p:cNvGrpSpPr/>
          <p:nvPr/>
        </p:nvGrpSpPr>
        <p:grpSpPr>
          <a:xfrm>
            <a:off x="457402" y="2135288"/>
            <a:ext cx="602564" cy="377174"/>
            <a:chOff x="457200" y="1466425"/>
            <a:chExt cx="776900" cy="486300"/>
          </a:xfrm>
        </p:grpSpPr>
        <p:sp>
          <p:nvSpPr>
            <p:cNvPr id="2415" name="Google Shape;2415;p140"/>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16" name="Google Shape;2416;p140"/>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7" name="Google Shape;2417;p140"/>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8" name="Google Shape;2418;p140"/>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9" name="Google Shape;2419;p140"/>
          <p:cNvGrpSpPr/>
          <p:nvPr/>
        </p:nvGrpSpPr>
        <p:grpSpPr>
          <a:xfrm>
            <a:off x="457290" y="2573392"/>
            <a:ext cx="602564" cy="377174"/>
            <a:chOff x="457200" y="1466425"/>
            <a:chExt cx="776900" cy="486300"/>
          </a:xfrm>
        </p:grpSpPr>
        <p:sp>
          <p:nvSpPr>
            <p:cNvPr id="2420" name="Google Shape;2420;p14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21" name="Google Shape;2421;p14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2" name="Google Shape;2422;p140"/>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3" name="Google Shape;2423;p140"/>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4" name="Google Shape;2424;p140"/>
          <p:cNvGrpSpPr/>
          <p:nvPr/>
        </p:nvGrpSpPr>
        <p:grpSpPr>
          <a:xfrm>
            <a:off x="457352" y="1258913"/>
            <a:ext cx="602564" cy="377174"/>
            <a:chOff x="457200" y="1466425"/>
            <a:chExt cx="776900" cy="486300"/>
          </a:xfrm>
        </p:grpSpPr>
        <p:sp>
          <p:nvSpPr>
            <p:cNvPr id="2425" name="Google Shape;2425;p140"/>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26" name="Google Shape;2426;p140"/>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140"/>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8" name="Google Shape;2428;p140"/>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9" name="Google Shape;2429;p140"/>
          <p:cNvGrpSpPr/>
          <p:nvPr/>
        </p:nvGrpSpPr>
        <p:grpSpPr>
          <a:xfrm>
            <a:off x="457240" y="1697017"/>
            <a:ext cx="602564" cy="377174"/>
            <a:chOff x="457200" y="1466425"/>
            <a:chExt cx="776900" cy="486300"/>
          </a:xfrm>
        </p:grpSpPr>
        <p:sp>
          <p:nvSpPr>
            <p:cNvPr id="2430" name="Google Shape;2430;p140"/>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31" name="Google Shape;2431;p140"/>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2" name="Google Shape;2432;p140"/>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33"/>
        <p:cNvGrpSpPr/>
        <p:nvPr/>
      </p:nvGrpSpPr>
      <p:grpSpPr>
        <a:xfrm>
          <a:off x="0" y="0"/>
          <a:ext cx="0" cy="0"/>
          <a:chOff x="0" y="0"/>
          <a:chExt cx="0" cy="0"/>
        </a:xfrm>
      </p:grpSpPr>
      <p:sp>
        <p:nvSpPr>
          <p:cNvPr id="2434" name="Google Shape;2434;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5" name="Google Shape;2435;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36" name="Google Shape;2436;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37" name="Google Shape;2437;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38" name="Google Shape;2438;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39" name="Google Shape;2439;p141"/>
          <p:cNvGrpSpPr/>
          <p:nvPr/>
        </p:nvGrpSpPr>
        <p:grpSpPr>
          <a:xfrm>
            <a:off x="457181" y="1345103"/>
            <a:ext cx="533372" cy="533480"/>
            <a:chOff x="457200" y="1378813"/>
            <a:chExt cx="695400" cy="695450"/>
          </a:xfrm>
        </p:grpSpPr>
        <p:sp>
          <p:nvSpPr>
            <p:cNvPr id="2440" name="Google Shape;2440;p14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41" name="Google Shape;2441;p141"/>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2" name="Google Shape;2442;p1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41"/>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44" name="Google Shape;2444;p141"/>
          <p:cNvGrpSpPr/>
          <p:nvPr/>
        </p:nvGrpSpPr>
        <p:grpSpPr>
          <a:xfrm>
            <a:off x="3228956" y="1345103"/>
            <a:ext cx="533372" cy="533480"/>
            <a:chOff x="457200" y="1378813"/>
            <a:chExt cx="695400" cy="695450"/>
          </a:xfrm>
        </p:grpSpPr>
        <p:sp>
          <p:nvSpPr>
            <p:cNvPr id="2445" name="Google Shape;2445;p14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46" name="Google Shape;2446;p141"/>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7" name="Google Shape;2447;p1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41"/>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49" name="Google Shape;2449;p141"/>
          <p:cNvGrpSpPr/>
          <p:nvPr/>
        </p:nvGrpSpPr>
        <p:grpSpPr>
          <a:xfrm>
            <a:off x="6134081" y="1345853"/>
            <a:ext cx="533372" cy="533480"/>
            <a:chOff x="457200" y="1378813"/>
            <a:chExt cx="695400" cy="695450"/>
          </a:xfrm>
        </p:grpSpPr>
        <p:sp>
          <p:nvSpPr>
            <p:cNvPr id="2450" name="Google Shape;2450;p14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51" name="Google Shape;2451;p141"/>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2" name="Google Shape;2452;p1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41"/>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454"/>
        <p:cNvGrpSpPr/>
        <p:nvPr/>
      </p:nvGrpSpPr>
      <p:grpSpPr>
        <a:xfrm>
          <a:off x="0" y="0"/>
          <a:ext cx="0" cy="0"/>
          <a:chOff x="0" y="0"/>
          <a:chExt cx="0" cy="0"/>
        </a:xfrm>
      </p:grpSpPr>
      <p:pic>
        <p:nvPicPr>
          <p:cNvPr id="2455" name="Google Shape;2455;p142"/>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56" name="Google Shape;2456;p14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8" name="Google Shape;2458;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59" name="Google Shape;2459;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60" name="Google Shape;2460;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61" name="Google Shape;2461;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2" name="Google Shape;2462;p142"/>
          <p:cNvGrpSpPr/>
          <p:nvPr/>
        </p:nvGrpSpPr>
        <p:grpSpPr>
          <a:xfrm>
            <a:off x="457206" y="1421303"/>
            <a:ext cx="533372" cy="533480"/>
            <a:chOff x="457200" y="1378813"/>
            <a:chExt cx="695400" cy="695450"/>
          </a:xfrm>
        </p:grpSpPr>
        <p:sp>
          <p:nvSpPr>
            <p:cNvPr id="2463" name="Google Shape;2463;p142"/>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64" name="Google Shape;2464;p142"/>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5" name="Google Shape;2465;p142"/>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6" name="Google Shape;2466;p142"/>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7" name="Google Shape;2467;p14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142"/>
          <p:cNvGrpSpPr/>
          <p:nvPr/>
        </p:nvGrpSpPr>
        <p:grpSpPr>
          <a:xfrm>
            <a:off x="4936306" y="1423553"/>
            <a:ext cx="533372" cy="533480"/>
            <a:chOff x="457200" y="1378813"/>
            <a:chExt cx="695400" cy="695450"/>
          </a:xfrm>
        </p:grpSpPr>
        <p:sp>
          <p:nvSpPr>
            <p:cNvPr id="2469" name="Google Shape;2469;p14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70" name="Google Shape;2470;p142"/>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142"/>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2" name="Google Shape;2472;p142"/>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473"/>
        <p:cNvGrpSpPr/>
        <p:nvPr/>
      </p:nvGrpSpPr>
      <p:grpSpPr>
        <a:xfrm>
          <a:off x="0" y="0"/>
          <a:ext cx="0" cy="0"/>
          <a:chOff x="0" y="0"/>
          <a:chExt cx="0" cy="0"/>
        </a:xfrm>
      </p:grpSpPr>
      <p:sp>
        <p:nvSpPr>
          <p:cNvPr id="2474" name="Google Shape;2474;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5" name="Google Shape;2475;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6" name="Google Shape;2476;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77" name="Google Shape;2477;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8" name="Google Shape;2478;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9" name="Google Shape;2479;p143"/>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80" name="Google Shape;2480;p143"/>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43"/>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43"/>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43"/>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43"/>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485" name="Google Shape;2485;p143"/>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486" name="Google Shape;2486;p143"/>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43"/>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43"/>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43"/>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43"/>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491" name="Google Shape;2491;p143"/>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492" name="Google Shape;2492;p143"/>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43"/>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43"/>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5" name="Google Shape;2495;p143"/>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496" name="Google Shape;2496;p143"/>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7" name="Google Shape;2497;p143"/>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8" name="Google Shape;2498;p143"/>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499"/>
        <p:cNvGrpSpPr/>
        <p:nvPr/>
      </p:nvGrpSpPr>
      <p:grpSpPr>
        <a:xfrm>
          <a:off x="0" y="0"/>
          <a:ext cx="0" cy="0"/>
          <a:chOff x="0" y="0"/>
          <a:chExt cx="0" cy="0"/>
        </a:xfrm>
      </p:grpSpPr>
      <p:sp>
        <p:nvSpPr>
          <p:cNvPr id="2500" name="Google Shape;2500;p1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2" name="Google Shape;2502;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3" name="Google Shape;2503;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04" name="Google Shape;2504;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05" name="Google Shape;2505;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6" name="Google Shape;2506;p1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7" name="Google Shape;2507;p1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1" name="Google Shape;2511;p1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2" name="Google Shape;2512;p1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13" name="Google Shape;2513;p14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14" name="Google Shape;2514;p144"/>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15" name="Google Shape;2515;p144"/>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16" name="Google Shape;2516;p14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17"/>
        <p:cNvGrpSpPr/>
        <p:nvPr/>
      </p:nvGrpSpPr>
      <p:grpSpPr>
        <a:xfrm>
          <a:off x="0" y="0"/>
          <a:ext cx="0" cy="0"/>
          <a:chOff x="0" y="0"/>
          <a:chExt cx="0" cy="0"/>
        </a:xfrm>
      </p:grpSpPr>
      <p:sp>
        <p:nvSpPr>
          <p:cNvPr id="2518" name="Google Shape;2518;p1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0" name="Google Shape;2520;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1" name="Google Shape;2521;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22" name="Google Shape;2522;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3" name="Google Shape;2523;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4" name="Google Shape;2524;p1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5" name="Google Shape;2525;p1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9" name="Google Shape;2529;p1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0" name="Google Shape;2530;p1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31" name="Google Shape;2531;p145"/>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32" name="Google Shape;2532;p145"/>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33" name="Google Shape;2533;p145"/>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34" name="Google Shape;2534;p145"/>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35"/>
        <p:cNvGrpSpPr/>
        <p:nvPr/>
      </p:nvGrpSpPr>
      <p:grpSpPr>
        <a:xfrm>
          <a:off x="0" y="0"/>
          <a:ext cx="0" cy="0"/>
          <a:chOff x="0" y="0"/>
          <a:chExt cx="0" cy="0"/>
        </a:xfrm>
      </p:grpSpPr>
      <p:sp>
        <p:nvSpPr>
          <p:cNvPr id="2536" name="Google Shape;2536;p1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8" name="Google Shape;2538;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9" name="Google Shape;2539;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40" name="Google Shape;2540;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1" name="Google Shape;2541;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2" name="Google Shape;2542;p146"/>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3" name="Google Shape;2543;p1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4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7" name="Google Shape;2547;p14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8" name="Google Shape;2548;p14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49" name="Google Shape;2549;p146"/>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50" name="Google Shape;2550;p146"/>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51" name="Google Shape;2551;p146"/>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52" name="Google Shape;2552;p146"/>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553"/>
        <p:cNvGrpSpPr/>
        <p:nvPr/>
      </p:nvGrpSpPr>
      <p:grpSpPr>
        <a:xfrm>
          <a:off x="0" y="0"/>
          <a:ext cx="0" cy="0"/>
          <a:chOff x="0" y="0"/>
          <a:chExt cx="0" cy="0"/>
        </a:xfrm>
      </p:grpSpPr>
      <p:sp>
        <p:nvSpPr>
          <p:cNvPr id="2554" name="Google Shape;2554;p1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6" name="Google Shape;2556;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57" name="Google Shape;2557;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58" name="Google Shape;2558;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59" name="Google Shape;2559;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0" name="Google Shape;2560;p147"/>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1" name="Google Shape;2561;p1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4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47"/>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5" name="Google Shape;2565;p147"/>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6" name="Google Shape;2566;p147"/>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67" name="Google Shape;2567;p147"/>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568" name="Google Shape;2568;p147"/>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569" name="Google Shape;2569;p147"/>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570" name="Google Shape;2570;p147"/>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571"/>
        <p:cNvGrpSpPr/>
        <p:nvPr/>
      </p:nvGrpSpPr>
      <p:grpSpPr>
        <a:xfrm>
          <a:off x="0" y="0"/>
          <a:ext cx="0" cy="0"/>
          <a:chOff x="0" y="0"/>
          <a:chExt cx="0" cy="0"/>
        </a:xfrm>
      </p:grpSpPr>
      <p:sp>
        <p:nvSpPr>
          <p:cNvPr id="2572" name="Google Shape;2572;p1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4" name="Google Shape;2574;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75" name="Google Shape;2575;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76" name="Google Shape;2576;p1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577" name="Google Shape;2577;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78" name="Google Shape;2578;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9" name="Google Shape;2579;p1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0" name="Google Shape;2580;p1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4" name="Google Shape;2584;p1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5" name="Google Shape;2585;p1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6" name="Google Shape;2586;p1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88" name="Google Shape;2588;p14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589" name="Google Shape;2589;p148"/>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590" name="Google Shape;2590;p14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591" name="Google Shape;2591;p148"/>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592" name="Google Shape;2592;p14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593"/>
        <p:cNvGrpSpPr/>
        <p:nvPr/>
      </p:nvGrpSpPr>
      <p:grpSpPr>
        <a:xfrm>
          <a:off x="0" y="0"/>
          <a:ext cx="0" cy="0"/>
          <a:chOff x="0" y="0"/>
          <a:chExt cx="0" cy="0"/>
        </a:xfrm>
      </p:grpSpPr>
      <p:sp>
        <p:nvSpPr>
          <p:cNvPr id="2594" name="Google Shape;2594;p1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6" name="Google Shape;2596;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7" name="Google Shape;2597;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98" name="Google Shape;2598;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99" name="Google Shape;2599;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0" name="Google Shape;2600;p1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1" name="Google Shape;2601;p1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5" name="Google Shape;2605;p1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6" name="Google Shape;2606;p1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7" name="Google Shape;2607;p1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09" name="Google Shape;2609;p149"/>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10" name="Google Shape;2610;p149"/>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11" name="Google Shape;2611;p149"/>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12" name="Google Shape;2612;p149"/>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13" name="Google Shape;2613;p149"/>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14"/>
        <p:cNvGrpSpPr/>
        <p:nvPr/>
      </p:nvGrpSpPr>
      <p:grpSpPr>
        <a:xfrm>
          <a:off x="0" y="0"/>
          <a:ext cx="0" cy="0"/>
          <a:chOff x="0" y="0"/>
          <a:chExt cx="0" cy="0"/>
        </a:xfrm>
      </p:grpSpPr>
      <p:sp>
        <p:nvSpPr>
          <p:cNvPr id="2615" name="Google Shape;2615;p15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7" name="Google Shape;2617;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18" name="Google Shape;2618;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19" name="Google Shape;2619;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0" name="Google Shape;2620;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1" name="Google Shape;2621;p15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2" name="Google Shape;2622;p15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5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5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5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6" name="Google Shape;2626;p15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7" name="Google Shape;2627;p15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8" name="Google Shape;2628;p15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5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0" name="Google Shape;2630;p150"/>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31" name="Google Shape;2631;p150"/>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32" name="Google Shape;2632;p150"/>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33" name="Google Shape;2633;p150"/>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34" name="Google Shape;2634;p150"/>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35"/>
        <p:cNvGrpSpPr/>
        <p:nvPr/>
      </p:nvGrpSpPr>
      <p:grpSpPr>
        <a:xfrm>
          <a:off x="0" y="0"/>
          <a:ext cx="0" cy="0"/>
          <a:chOff x="0" y="0"/>
          <a:chExt cx="0" cy="0"/>
        </a:xfrm>
      </p:grpSpPr>
      <p:sp>
        <p:nvSpPr>
          <p:cNvPr id="2636" name="Google Shape;2636;p15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8" name="Google Shape;2638;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39" name="Google Shape;2639;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40" name="Google Shape;2640;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1" name="Google Shape;2641;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2" name="Google Shape;2642;p151"/>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3" name="Google Shape;2643;p15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5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5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5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7" name="Google Shape;2647;p151"/>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8" name="Google Shape;2648;p151"/>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9" name="Google Shape;2649;p15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5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51" name="Google Shape;2651;p151"/>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52" name="Google Shape;2652;p151"/>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53" name="Google Shape;2653;p151"/>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54" name="Google Shape;2654;p151"/>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55" name="Google Shape;2655;p151"/>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656"/>
        <p:cNvGrpSpPr/>
        <p:nvPr/>
      </p:nvGrpSpPr>
      <p:grpSpPr>
        <a:xfrm>
          <a:off x="0" y="0"/>
          <a:ext cx="0" cy="0"/>
          <a:chOff x="0" y="0"/>
          <a:chExt cx="0" cy="0"/>
        </a:xfrm>
      </p:grpSpPr>
      <p:sp>
        <p:nvSpPr>
          <p:cNvPr id="2657" name="Google Shape;2657;p1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9" name="Google Shape;2659;p1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0" name="Google Shape;2660;p1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61" name="Google Shape;2661;p1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62" name="Google Shape;2662;p1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3" name="Google Shape;2663;p1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4" name="Google Shape;2664;p1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0" name="Google Shape;2670;p1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1" name="Google Shape;2671;p1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2" name="Google Shape;2672;p1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3" name="Google Shape;2673;p1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74" name="Google Shape;2674;p15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675" name="Google Shape;2675;p152"/>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676" name="Google Shape;2676;p15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677" name="Google Shape;2677;p152"/>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678" name="Google Shape;2678;p15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679" name="Google Shape;2679;p152"/>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theme" Target="../theme/theme3.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8" Type="http://schemas.openxmlformats.org/officeDocument/2006/relationships/slideLayout" Target="../slideLayouts/slideLayout72.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20" Type="http://schemas.openxmlformats.org/officeDocument/2006/relationships/slideLayout" Target="../slideLayouts/slideLayout84.xml"/><Relationship Id="rId4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6"/>
        <p:cNvGrpSpPr/>
        <p:nvPr/>
      </p:nvGrpSpPr>
      <p:grpSpPr>
        <a:xfrm>
          <a:off x="0" y="0"/>
          <a:ext cx="0" cy="0"/>
          <a:chOff x="0" y="0"/>
          <a:chExt cx="0" cy="0"/>
        </a:xfrm>
      </p:grpSpPr>
      <p:sp>
        <p:nvSpPr>
          <p:cNvPr id="2037" name="Google Shape;2037;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 id="2147483800" r:id="rId40"/>
    <p:sldLayoutId id="2147483801" r:id="rId41"/>
    <p:sldLayoutId id="2147483802" r:id="rId42"/>
    <p:sldLayoutId id="2147483803" r:id="rId43"/>
    <p:sldLayoutId id="2147483804" r:id="rId44"/>
    <p:sldLayoutId id="2147483805" r:id="rId45"/>
    <p:sldLayoutId id="2147483806" r:id="rId46"/>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1.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gif"/><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32.png"/><Relationship Id="rId4" Type="http://schemas.openxmlformats.org/officeDocument/2006/relationships/image" Target="../media/image36.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32.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16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dirty="0"/>
              <a:t>Lesson 10.1</a:t>
            </a:r>
            <a:endParaRPr dirty="0"/>
          </a:p>
        </p:txBody>
      </p:sp>
      <p:sp>
        <p:nvSpPr>
          <p:cNvPr id="2985" name="Google Shape;2985;p164"/>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dirty="0"/>
              <a:t>New to Node</a:t>
            </a:r>
            <a:endParaRPr dirty="0"/>
          </a:p>
        </p:txBody>
      </p:sp>
      <p:sp>
        <p:nvSpPr>
          <p:cNvPr id="2986" name="Google Shape;2986;p164"/>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sp>
        <p:nvSpPr>
          <p:cNvPr id="3059" name="Google Shape;3059;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Full-Stack Development</a:t>
            </a:r>
            <a:endParaRPr/>
          </a:p>
        </p:txBody>
      </p:sp>
      <p:sp>
        <p:nvSpPr>
          <p:cNvPr id="3060" name="Google Shape;3060;p17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modern web applications, there is constant back-and-forth communication between the visuals displayed on the user’s browser (the</a:t>
            </a:r>
            <a:r>
              <a:rPr lang="en" b="1"/>
              <a:t> front-end</a:t>
            </a:r>
            <a:r>
              <a:rPr lang="en"/>
              <a:t>) and the data and logic stored on the server (the</a:t>
            </a:r>
            <a:r>
              <a:rPr lang="en" b="1"/>
              <a:t> back-end</a:t>
            </a:r>
            <a:r>
              <a:rPr lang="en"/>
              <a:t>).</a:t>
            </a:r>
            <a:endParaRPr/>
          </a:p>
        </p:txBody>
      </p:sp>
      <p:sp>
        <p:nvSpPr>
          <p:cNvPr id="3061" name="Google Shape;3061;p173"/>
          <p:cNvSpPr/>
          <p:nvPr/>
        </p:nvSpPr>
        <p:spPr>
          <a:xfrm rot="10800000">
            <a:off x="4386275" y="3447408"/>
            <a:ext cx="27168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73"/>
          <p:cNvSpPr/>
          <p:nvPr/>
        </p:nvSpPr>
        <p:spPr>
          <a:xfrm rot="10800000" flipH="1">
            <a:off x="3533625" y="3027550"/>
            <a:ext cx="26205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063" name="Google Shape;3063;p173"/>
          <p:cNvGraphicFramePr/>
          <p:nvPr/>
        </p:nvGraphicFramePr>
        <p:xfrm>
          <a:off x="2228875" y="1971675"/>
          <a:ext cx="1814550" cy="2171850"/>
        </p:xfrm>
        <a:graphic>
          <a:graphicData uri="http://schemas.openxmlformats.org/drawingml/2006/table">
            <a:tbl>
              <a:tblPr>
                <a:noFill/>
                <a:tableStyleId>{D0F6B802-191E-4A80-A24F-017B58523A6F}</a:tableStyleId>
              </a:tblPr>
              <a:tblGrid>
                <a:gridCol w="1814550">
                  <a:extLst>
                    <a:ext uri="{9D8B030D-6E8A-4147-A177-3AD203B41FA5}">
                      <a16:colId xmlns:a16="http://schemas.microsoft.com/office/drawing/2014/main" val="20000"/>
                    </a:ext>
                  </a:extLst>
                </a:gridCol>
              </a:tblGrid>
              <a:tr h="361975">
                <a:tc>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Client Browser </a:t>
                      </a:r>
                      <a:r>
                        <a:rPr lang="en" sz="1000">
                          <a:solidFill>
                            <a:srgbClr val="FFFFFF"/>
                          </a:solidFill>
                          <a:latin typeface="Roboto Light"/>
                          <a:ea typeface="Roboto Light"/>
                          <a:cs typeface="Roboto Light"/>
                          <a:sym typeface="Roboto Light"/>
                        </a:rPr>
                        <a:t>(Front-End)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React.js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HTML/CSS/Image Assets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JavaScript (Client Side)</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3"/>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JSON/XML</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1975">
                <a:tc>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User Interactions</a:t>
                      </a:r>
                      <a:endParaRPr sz="1000"/>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extLst>
                  <a:ext uri="{0D108BD9-81ED-4DB2-BD59-A6C34878D82A}">
                    <a16:rowId xmlns:a16="http://schemas.microsoft.com/office/drawing/2014/main" val="10005"/>
                  </a:ext>
                </a:extLst>
              </a:tr>
            </a:tbl>
          </a:graphicData>
        </a:graphic>
      </p:graphicFrame>
      <p:graphicFrame>
        <p:nvGraphicFramePr>
          <p:cNvPr id="3064" name="Google Shape;3064;p173"/>
          <p:cNvGraphicFramePr/>
          <p:nvPr/>
        </p:nvGraphicFramePr>
        <p:xfrm>
          <a:off x="6367500" y="1971675"/>
          <a:ext cx="2209875" cy="2600500"/>
        </p:xfrm>
        <a:graphic>
          <a:graphicData uri="http://schemas.openxmlformats.org/drawingml/2006/table">
            <a:tbl>
              <a:tblPr>
                <a:noFill/>
                <a:tableStyleId>{D0F6B802-191E-4A80-A24F-017B58523A6F}</a:tableStyleId>
              </a:tblPr>
              <a:tblGrid>
                <a:gridCol w="1385975">
                  <a:extLst>
                    <a:ext uri="{9D8B030D-6E8A-4147-A177-3AD203B41FA5}">
                      <a16:colId xmlns:a16="http://schemas.microsoft.com/office/drawing/2014/main" val="20000"/>
                    </a:ext>
                  </a:extLst>
                </a:gridCol>
                <a:gridCol w="823900">
                  <a:extLst>
                    <a:ext uri="{9D8B030D-6E8A-4147-A177-3AD203B41FA5}">
                      <a16:colId xmlns:a16="http://schemas.microsoft.com/office/drawing/2014/main" val="20001"/>
                    </a:ext>
                  </a:extLst>
                </a:gridCol>
              </a:tblGrid>
              <a:tr h="361975">
                <a:tc gridSpan="2">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Server </a:t>
                      </a:r>
                      <a:r>
                        <a:rPr lang="en" sz="1000">
                          <a:solidFill>
                            <a:srgbClr val="FFFFFF"/>
                          </a:solidFill>
                          <a:latin typeface="Roboto Light"/>
                          <a:ea typeface="Roboto Light"/>
                          <a:cs typeface="Roboto Light"/>
                          <a:sym typeface="Roboto Light"/>
                        </a:rPr>
                        <a:t>(Back-End)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361975">
                <a:tc>
                  <a:txBody>
                    <a:bodyPr/>
                    <a:lstStyle/>
                    <a:p>
                      <a:pPr marL="0" lvl="0" indent="0" algn="ctr" rtl="0">
                        <a:spcBef>
                          <a:spcPts val="0"/>
                        </a:spcBef>
                        <a:spcAft>
                          <a:spcPts val="0"/>
                        </a:spcAft>
                        <a:buNone/>
                      </a:pPr>
                      <a:r>
                        <a:rPr lang="en">
                          <a:solidFill>
                            <a:srgbClr val="1D1A36"/>
                          </a:solidFill>
                          <a:latin typeface="Roboto Light"/>
                          <a:ea typeface="Roboto Light"/>
                          <a:cs typeface="Roboto Light"/>
                          <a:sym typeface="Roboto Light"/>
                        </a:rPr>
                        <a:t>Node.js</a:t>
                      </a: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FF"/>
                    </a:solidFill>
                  </a:tcPr>
                </a:tc>
                <a:tc rowSpan="2">
                  <a:txBody>
                    <a:bodyPr/>
                    <a:lstStyle/>
                    <a:p>
                      <a:pPr marL="0" lvl="0" indent="0" algn="ctr" rtl="0">
                        <a:spcBef>
                          <a:spcPts val="0"/>
                        </a:spcBef>
                        <a:spcAft>
                          <a:spcPts val="0"/>
                        </a:spcAft>
                        <a:buNone/>
                      </a:pPr>
                      <a:endParaRPr>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1975">
                <a:tc>
                  <a:txBody>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Express</a:t>
                      </a:r>
                      <a:r>
                        <a:rPr lang="en" sz="1000">
                          <a:solidFill>
                            <a:srgbClr val="000000"/>
                          </a:solidFill>
                          <a:latin typeface="Roboto"/>
                          <a:ea typeface="Roboto"/>
                          <a:cs typeface="Roboto"/>
                          <a:sym typeface="Roboto"/>
                        </a:rPr>
                        <a:t> </a:t>
                      </a:r>
                      <a:br>
                        <a:rPr lang="en" sz="1000">
                          <a:solidFill>
                            <a:srgbClr val="000000"/>
                          </a:solidFill>
                          <a:latin typeface="Roboto"/>
                          <a:ea typeface="Roboto"/>
                          <a:cs typeface="Roboto"/>
                          <a:sym typeface="Roboto"/>
                        </a:rPr>
                      </a:br>
                      <a:r>
                        <a:rPr lang="en" sz="1000">
                          <a:solidFill>
                            <a:srgbClr val="000000"/>
                          </a:solidFill>
                          <a:latin typeface="Roboto Light"/>
                          <a:ea typeface="Roboto Light"/>
                          <a:cs typeface="Roboto Light"/>
                          <a:sym typeface="Roboto Light"/>
                        </a:rPr>
                        <a:t>Web Server</a:t>
                      </a:r>
                      <a:endParaRPr sz="1000">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vMerge="1">
                  <a:txBody>
                    <a:bodyPr/>
                    <a:lstStyle/>
                    <a:p>
                      <a:endParaRPr lang="en-US"/>
                    </a:p>
                  </a:txBody>
                  <a:tcPr/>
                </a:tc>
                <a:extLst>
                  <a:ext uri="{0D108BD9-81ED-4DB2-BD59-A6C34878D82A}">
                    <a16:rowId xmlns:a16="http://schemas.microsoft.com/office/drawing/2014/main" val="10002"/>
                  </a:ext>
                </a:extLst>
              </a:tr>
              <a:tr h="790625">
                <a:tc>
                  <a:txBody>
                    <a:bodyPr/>
                    <a:lstStyle/>
                    <a:p>
                      <a:pPr marL="0" lvl="0" indent="0" algn="ctr" rtl="0">
                        <a:spcBef>
                          <a:spcPts val="0"/>
                        </a:spcBef>
                        <a:spcAft>
                          <a:spcPts val="0"/>
                        </a:spcAft>
                        <a:buNone/>
                      </a:pPr>
                      <a:endParaRPr sz="1000"/>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sz="1000">
                        <a:solidFill>
                          <a:srgbClr val="000000"/>
                        </a:solidFill>
                        <a:latin typeface="Roboto"/>
                        <a:ea typeface="Roboto"/>
                        <a:cs typeface="Roboto"/>
                        <a:sym typeface="Roboto"/>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61975">
                <a:tc rowSpan="2">
                  <a:txBody>
                    <a:bodyPr/>
                    <a:lstStyle/>
                    <a:p>
                      <a:pPr marL="0" lvl="0" indent="0" algn="ctr" rtl="0">
                        <a:spcBef>
                          <a:spcPts val="0"/>
                        </a:spcBef>
                        <a:spcAft>
                          <a:spcPts val="0"/>
                        </a:spcAft>
                        <a:buNone/>
                      </a:pPr>
                      <a:r>
                        <a:rPr lang="en" sz="1000">
                          <a:solidFill>
                            <a:srgbClr val="000000"/>
                          </a:solidFill>
                          <a:latin typeface="Roboto"/>
                          <a:ea typeface="Roboto"/>
                          <a:cs typeface="Roboto"/>
                          <a:sym typeface="Roboto"/>
                        </a:rPr>
                        <a:t>Server-Side Scripts </a:t>
                      </a:r>
                      <a:br>
                        <a:rPr lang="en" sz="1000">
                          <a:solidFill>
                            <a:srgbClr val="000000"/>
                          </a:solidFill>
                          <a:latin typeface="Roboto"/>
                          <a:ea typeface="Roboto"/>
                          <a:cs typeface="Roboto"/>
                          <a:sym typeface="Roboto"/>
                        </a:rPr>
                      </a:br>
                      <a:r>
                        <a:rPr lang="en" sz="1000">
                          <a:solidFill>
                            <a:srgbClr val="000000"/>
                          </a:solidFill>
                          <a:latin typeface="Roboto"/>
                          <a:ea typeface="Roboto"/>
                          <a:cs typeface="Roboto"/>
                          <a:sym typeface="Roboto"/>
                        </a:rPr>
                        <a:t>and Services</a:t>
                      </a:r>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B7C0"/>
                    </a:solidFill>
                  </a:tcPr>
                </a:tc>
                <a:tc rowSpan="2">
                  <a:txBody>
                    <a:bodyPr/>
                    <a:lstStyle/>
                    <a:p>
                      <a:pPr marL="0" lvl="0" indent="0" algn="ctr" rtl="0">
                        <a:spcBef>
                          <a:spcPts val="0"/>
                        </a:spcBef>
                        <a:spcAft>
                          <a:spcPts val="0"/>
                        </a:spcAft>
                        <a:buNone/>
                      </a:pPr>
                      <a:r>
                        <a:rPr lang="en" sz="900" b="1">
                          <a:solidFill>
                            <a:srgbClr val="000000"/>
                          </a:solidFill>
                          <a:latin typeface="Roboto"/>
                          <a:ea typeface="Roboto"/>
                          <a:cs typeface="Roboto"/>
                          <a:sym typeface="Roboto"/>
                        </a:rPr>
                        <a:t>Raw Files</a:t>
                      </a:r>
                      <a:endParaRPr sz="1000">
                        <a:solidFill>
                          <a:srgbClr val="000000"/>
                        </a:solidFill>
                        <a:latin typeface="Roboto"/>
                        <a:ea typeface="Roboto"/>
                        <a:cs typeface="Roboto"/>
                        <a:sym typeface="Roboto"/>
                      </a:endParaRPr>
                    </a:p>
                  </a:txBody>
                  <a:tcPr marL="0" marR="0" marT="0" marB="91425">
                    <a:lnL w="9525" cap="flat" cmpd="sng">
                      <a:solidFill>
                        <a:srgbClr val="EFEFEF"/>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1975">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bl>
          </a:graphicData>
        </a:graphic>
      </p:graphicFrame>
      <p:pic>
        <p:nvPicPr>
          <p:cNvPr id="3065" name="Google Shape;3065;p173"/>
          <p:cNvPicPr preferRelativeResize="0"/>
          <p:nvPr/>
        </p:nvPicPr>
        <p:blipFill>
          <a:blip r:embed="rId3">
            <a:alphaModFix/>
          </a:blip>
          <a:stretch>
            <a:fillRect/>
          </a:stretch>
        </p:blipFill>
        <p:spPr>
          <a:xfrm>
            <a:off x="7921024" y="4017926"/>
            <a:ext cx="517904" cy="668874"/>
          </a:xfrm>
          <a:prstGeom prst="rect">
            <a:avLst/>
          </a:prstGeom>
          <a:noFill/>
          <a:ln>
            <a:noFill/>
          </a:ln>
        </p:spPr>
      </p:pic>
      <p:pic>
        <p:nvPicPr>
          <p:cNvPr id="3066" name="Google Shape;3066;p173"/>
          <p:cNvPicPr preferRelativeResize="0"/>
          <p:nvPr/>
        </p:nvPicPr>
        <p:blipFill>
          <a:blip r:embed="rId4">
            <a:alphaModFix/>
          </a:blip>
          <a:stretch>
            <a:fillRect/>
          </a:stretch>
        </p:blipFill>
        <p:spPr>
          <a:xfrm>
            <a:off x="405976" y="3057062"/>
            <a:ext cx="946650" cy="786195"/>
          </a:xfrm>
          <a:prstGeom prst="rect">
            <a:avLst/>
          </a:prstGeom>
          <a:noFill/>
          <a:ln>
            <a:noFill/>
          </a:ln>
        </p:spPr>
      </p:pic>
      <p:sp>
        <p:nvSpPr>
          <p:cNvPr id="3067" name="Google Shape;3067;p173"/>
          <p:cNvSpPr txBox="1"/>
          <p:nvPr/>
        </p:nvSpPr>
        <p:spPr>
          <a:xfrm>
            <a:off x="405925" y="2895600"/>
            <a:ext cx="946500" cy="1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USER</a:t>
            </a:r>
            <a:endParaRPr sz="1000">
              <a:latin typeface="Roboto"/>
              <a:ea typeface="Roboto"/>
              <a:cs typeface="Roboto"/>
              <a:sym typeface="Roboto"/>
            </a:endParaRPr>
          </a:p>
        </p:txBody>
      </p:sp>
      <p:sp>
        <p:nvSpPr>
          <p:cNvPr id="3068" name="Google Shape;3068;p173"/>
          <p:cNvSpPr/>
          <p:nvPr/>
        </p:nvSpPr>
        <p:spPr>
          <a:xfrm rot="10800000" flipH="1">
            <a:off x="1352626" y="3135150"/>
            <a:ext cx="5049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73"/>
          <p:cNvSpPr/>
          <p:nvPr/>
        </p:nvSpPr>
        <p:spPr>
          <a:xfrm rot="10800000">
            <a:off x="1702975" y="3449275"/>
            <a:ext cx="5259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73"/>
          <p:cNvSpPr/>
          <p:nvPr/>
        </p:nvSpPr>
        <p:spPr>
          <a:xfrm rot="-5400000" flipH="1">
            <a:off x="7732925" y="3158390"/>
            <a:ext cx="6504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73"/>
          <p:cNvSpPr/>
          <p:nvPr/>
        </p:nvSpPr>
        <p:spPr>
          <a:xfrm rot="-5400000">
            <a:off x="8023125" y="33604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73"/>
          <p:cNvSpPr/>
          <p:nvPr/>
        </p:nvSpPr>
        <p:spPr>
          <a:xfrm rot="10800000">
            <a:off x="7103075" y="3373065"/>
            <a:ext cx="650400" cy="2742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3" name="Google Shape;3073;p173"/>
          <p:cNvPicPr preferRelativeResize="0"/>
          <p:nvPr/>
        </p:nvPicPr>
        <p:blipFill>
          <a:blip r:embed="rId5">
            <a:alphaModFix/>
          </a:blip>
          <a:stretch>
            <a:fillRect/>
          </a:stretch>
        </p:blipFill>
        <p:spPr>
          <a:xfrm>
            <a:off x="7805775" y="2308075"/>
            <a:ext cx="633349" cy="749524"/>
          </a:xfrm>
          <a:prstGeom prst="rect">
            <a:avLst/>
          </a:prstGeom>
          <a:noFill/>
          <a:ln>
            <a:noFill/>
          </a:ln>
        </p:spPr>
      </p:pic>
      <p:sp>
        <p:nvSpPr>
          <p:cNvPr id="3074" name="Google Shape;3074;p173"/>
          <p:cNvSpPr txBox="1"/>
          <p:nvPr/>
        </p:nvSpPr>
        <p:spPr>
          <a:xfrm>
            <a:off x="7805625" y="2591413"/>
            <a:ext cx="633300" cy="3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MongoDB</a:t>
            </a:r>
            <a:endParaRPr sz="800" b="1">
              <a:solidFill>
                <a:srgbClr val="FFFFFF"/>
              </a:solidFill>
              <a:latin typeface="Roboto"/>
              <a:ea typeface="Roboto"/>
              <a:cs typeface="Roboto"/>
              <a:sym typeface="Roboto"/>
            </a:endParaRPr>
          </a:p>
          <a:p>
            <a:pPr marL="0" lvl="0" indent="0" algn="ctr" rtl="0">
              <a:spcBef>
                <a:spcPts val="0"/>
              </a:spcBef>
              <a:spcAft>
                <a:spcPts val="0"/>
              </a:spcAft>
              <a:buNone/>
            </a:pPr>
            <a:r>
              <a:rPr lang="en" sz="800">
                <a:solidFill>
                  <a:srgbClr val="FFFFFF"/>
                </a:solidFill>
                <a:latin typeface="Roboto Light"/>
                <a:ea typeface="Roboto Light"/>
                <a:cs typeface="Roboto Light"/>
                <a:sym typeface="Roboto Light"/>
              </a:rPr>
              <a:t>Database</a:t>
            </a:r>
            <a:endParaRPr sz="800">
              <a:solidFill>
                <a:srgbClr val="FFFFFF"/>
              </a:solidFill>
              <a:latin typeface="Roboto Light"/>
              <a:ea typeface="Roboto Light"/>
              <a:cs typeface="Roboto Light"/>
              <a:sym typeface="Roboto Light"/>
            </a:endParaRPr>
          </a:p>
        </p:txBody>
      </p:sp>
      <p:sp>
        <p:nvSpPr>
          <p:cNvPr id="3075" name="Google Shape;3075;p173"/>
          <p:cNvSpPr txBox="1"/>
          <p:nvPr/>
        </p:nvSpPr>
        <p:spPr>
          <a:xfrm>
            <a:off x="4414775" y="302217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latin typeface="Roboto"/>
                <a:ea typeface="Roboto"/>
                <a:cs typeface="Roboto"/>
                <a:sym typeface="Roboto"/>
              </a:rPr>
              <a:t>Request</a:t>
            </a:r>
            <a:endParaRPr b="1">
              <a:latin typeface="Roboto"/>
              <a:ea typeface="Roboto"/>
              <a:cs typeface="Roboto"/>
              <a:sym typeface="Roboto"/>
            </a:endParaRPr>
          </a:p>
        </p:txBody>
      </p:sp>
      <p:sp>
        <p:nvSpPr>
          <p:cNvPr id="3076" name="Google Shape;3076;p173"/>
          <p:cNvSpPr txBox="1"/>
          <p:nvPr/>
        </p:nvSpPr>
        <p:spPr>
          <a:xfrm>
            <a:off x="4532900" y="3448825"/>
            <a:ext cx="15408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Response</a:t>
            </a:r>
            <a:endParaRPr b="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80"/>
        <p:cNvGrpSpPr/>
        <p:nvPr/>
      </p:nvGrpSpPr>
      <p:grpSpPr>
        <a:xfrm>
          <a:off x="0" y="0"/>
          <a:ext cx="0" cy="0"/>
          <a:chOff x="0" y="0"/>
          <a:chExt cx="0" cy="0"/>
        </a:xfrm>
      </p:grpSpPr>
      <p:sp>
        <p:nvSpPr>
          <p:cNvPr id="3081" name="Google Shape;3081;p174"/>
          <p:cNvSpPr txBox="1">
            <a:spLocks noGrp="1"/>
          </p:cNvSpPr>
          <p:nvPr>
            <p:ph type="title"/>
          </p:nvPr>
        </p:nvSpPr>
        <p:spPr>
          <a:xfrm>
            <a:off x="237100" y="2469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The “</a:t>
            </a:r>
            <a:r>
              <a:rPr lang="en" b="1">
                <a:latin typeface="Roboto"/>
                <a:ea typeface="Roboto"/>
                <a:cs typeface="Roboto"/>
                <a:sym typeface="Roboto"/>
              </a:rPr>
              <a:t>Magic</a:t>
            </a:r>
            <a:r>
              <a:rPr lang="en">
                <a:latin typeface="Roboto Light"/>
                <a:ea typeface="Roboto Light"/>
                <a:cs typeface="Roboto Light"/>
                <a:sym typeface="Roboto Light"/>
              </a:rPr>
              <a:t>” of </a:t>
            </a:r>
            <a:r>
              <a:rPr lang="en" b="1">
                <a:solidFill>
                  <a:srgbClr val="FF0000"/>
                </a:solidFill>
                <a:latin typeface="Roboto"/>
                <a:ea typeface="Roboto"/>
                <a:cs typeface="Roboto"/>
                <a:sym typeface="Roboto"/>
              </a:rPr>
              <a:t>YouTube</a:t>
            </a:r>
            <a:endParaRPr b="1">
              <a:solidFill>
                <a:srgbClr val="FF0000"/>
              </a:solidFill>
              <a:latin typeface="Roboto"/>
              <a:ea typeface="Roboto"/>
              <a:cs typeface="Roboto"/>
              <a:sym typeface="Roboto"/>
            </a:endParaRPr>
          </a:p>
        </p:txBody>
      </p:sp>
      <p:pic>
        <p:nvPicPr>
          <p:cNvPr id="3082" name="Google Shape;3082;p174"/>
          <p:cNvPicPr preferRelativeResize="0"/>
          <p:nvPr/>
        </p:nvPicPr>
        <p:blipFill>
          <a:blip r:embed="rId3">
            <a:alphaModFix/>
          </a:blip>
          <a:stretch>
            <a:fillRect/>
          </a:stretch>
        </p:blipFill>
        <p:spPr>
          <a:xfrm>
            <a:off x="3680162" y="665100"/>
            <a:ext cx="1783675" cy="1783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6"/>
        <p:cNvGrpSpPr/>
        <p:nvPr/>
      </p:nvGrpSpPr>
      <p:grpSpPr>
        <a:xfrm>
          <a:off x="0" y="0"/>
          <a:ext cx="0" cy="0"/>
          <a:chOff x="0" y="0"/>
          <a:chExt cx="0" cy="0"/>
        </a:xfrm>
      </p:grpSpPr>
      <p:sp>
        <p:nvSpPr>
          <p:cNvPr id="3087" name="Google Shape;3087;p175"/>
          <p:cNvSpPr txBox="1">
            <a:spLocks noGrp="1"/>
          </p:cNvSpPr>
          <p:nvPr>
            <p:ph type="title"/>
          </p:nvPr>
        </p:nvSpPr>
        <p:spPr>
          <a:xfrm>
            <a:off x="237100"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latin typeface="Roboto"/>
                <a:ea typeface="Roboto"/>
                <a:cs typeface="Roboto"/>
                <a:sym typeface="Roboto"/>
              </a:rPr>
              <a:t>Key Question:</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Examples of Server-Side Code? </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1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Server-Side Code in Action!</a:t>
            </a:r>
            <a:endParaRPr/>
          </a:p>
        </p:txBody>
      </p:sp>
      <p:sp>
        <p:nvSpPr>
          <p:cNvPr id="3093" name="Google Shape;3093;p1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Examples of server-side code:</a:t>
            </a:r>
            <a:endParaRPr/>
          </a:p>
        </p:txBody>
      </p:sp>
      <p:sp>
        <p:nvSpPr>
          <p:cNvPr id="3094" name="Google Shape;3094;p176"/>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APIs that parse URL parameters to provide selective JSONs (</a:t>
            </a:r>
            <a:r>
              <a:rPr lang="en-US" dirty="0"/>
              <a:t>what we’ve done mostly)</a:t>
            </a:r>
            <a:endParaRPr dirty="0"/>
          </a:p>
        </p:txBody>
      </p:sp>
      <p:sp>
        <p:nvSpPr>
          <p:cNvPr id="3095" name="Google Shape;3095;p176"/>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Dynamically render</a:t>
            </a:r>
            <a:r>
              <a:rPr lang="en-US" dirty="0" err="1"/>
              <a:t>ing</a:t>
            </a:r>
            <a:r>
              <a:rPr lang="en" dirty="0"/>
              <a:t> HTML using a template engine</a:t>
            </a:r>
            <a:endParaRPr dirty="0"/>
          </a:p>
        </p:txBody>
      </p:sp>
      <p:sp>
        <p:nvSpPr>
          <p:cNvPr id="3096" name="Google Shape;3096;p176"/>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Clicking an invoice that provides a PDF report</a:t>
            </a:r>
            <a:endParaRPr dirty="0"/>
          </a:p>
        </p:txBody>
      </p:sp>
      <p:sp>
        <p:nvSpPr>
          <p:cNvPr id="3097" name="Google Shape;3097;p176"/>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Image processing software that takes an image, applies a filter, then saves the new version (</a:t>
            </a:r>
            <a:r>
              <a:rPr lang="en-US" dirty="0"/>
              <a:t>Instagram)</a:t>
            </a:r>
            <a:endParaRPr dirty="0"/>
          </a:p>
        </p:txBody>
      </p:sp>
      <p:sp>
        <p:nvSpPr>
          <p:cNvPr id="3098" name="Google Shape;3098;p176"/>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Google providing results that are relevant to your searches on other sites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2"/>
        <p:cNvGrpSpPr/>
        <p:nvPr/>
      </p:nvGrpSpPr>
      <p:grpSpPr>
        <a:xfrm>
          <a:off x="0" y="0"/>
          <a:ext cx="0" cy="0"/>
          <a:chOff x="0" y="0"/>
          <a:chExt cx="0" cy="0"/>
        </a:xfrm>
      </p:grpSpPr>
      <p:sp>
        <p:nvSpPr>
          <p:cNvPr id="3103" name="Google Shape;3103;p17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Critical Question:</a:t>
            </a:r>
            <a:endParaRPr b="1">
              <a:latin typeface="Roboto"/>
              <a:ea typeface="Roboto"/>
              <a:cs typeface="Roboto"/>
              <a:sym typeface="Roboto"/>
            </a:endParaRPr>
          </a:p>
          <a:p>
            <a:pPr marL="0" lvl="0" indent="0" algn="ctr" rtl="0">
              <a:spcBef>
                <a:spcPts val="0"/>
              </a:spcBef>
              <a:spcAft>
                <a:spcPts val="0"/>
              </a:spcAft>
              <a:buNone/>
            </a:pPr>
            <a:r>
              <a:rPr lang="en">
                <a:latin typeface="Roboto Light"/>
                <a:ea typeface="Roboto Light"/>
                <a:cs typeface="Roboto Light"/>
                <a:sym typeface="Roboto Light"/>
              </a:rPr>
              <a:t>What Is a Server? </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pic>
        <p:nvPicPr>
          <p:cNvPr id="3104" name="Google Shape;3104;p177"/>
          <p:cNvPicPr preferRelativeResize="0"/>
          <p:nvPr/>
        </p:nvPicPr>
        <p:blipFill>
          <a:blip r:embed="rId3">
            <a:alphaModFix/>
          </a:blip>
          <a:stretch>
            <a:fillRect/>
          </a:stretch>
        </p:blipFill>
        <p:spPr>
          <a:xfrm>
            <a:off x="3949388" y="734275"/>
            <a:ext cx="1245225" cy="1354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8"/>
        <p:cNvGrpSpPr/>
        <p:nvPr/>
      </p:nvGrpSpPr>
      <p:grpSpPr>
        <a:xfrm>
          <a:off x="0" y="0"/>
          <a:ext cx="0" cy="0"/>
          <a:chOff x="0" y="0"/>
          <a:chExt cx="0" cy="0"/>
        </a:xfrm>
      </p:grpSpPr>
      <p:sp>
        <p:nvSpPr>
          <p:cNvPr id="3109" name="Google Shape;3109;p178"/>
          <p:cNvSpPr txBox="1">
            <a:spLocks noGrp="1"/>
          </p:cNvSpPr>
          <p:nvPr>
            <p:ph type="body" idx="3"/>
          </p:nvPr>
        </p:nvSpPr>
        <p:spPr>
          <a:xfrm>
            <a:off x="175" y="1662650"/>
            <a:ext cx="9144000" cy="3243900"/>
          </a:xfrm>
          <a:prstGeom prst="rect">
            <a:avLst/>
          </a:prstGeom>
        </p:spPr>
        <p:txBody>
          <a:bodyPr spcFirstLastPara="1" wrap="square" lIns="914400" tIns="91425" rIns="9144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i="1"/>
              <a:t>A web browser lets a user request a resource. The web server gets the request, finds the resource, and returns something to the user. Sometimes the resource is an HTML page. Sometimes it's a picture. Or a sound file. Or even a PDF document. Doesn't matter—the client asks for the thing (resource) [or action] and the server sends it back.</a:t>
            </a:r>
            <a:endParaRPr i="1"/>
          </a:p>
          <a:p>
            <a:pPr marL="0" lvl="0" indent="0" algn="l" rtl="0">
              <a:lnSpc>
                <a:spcPct val="115000"/>
              </a:lnSpc>
              <a:spcBef>
                <a:spcPts val="800"/>
              </a:spcBef>
              <a:spcAft>
                <a:spcPts val="0"/>
              </a:spcAft>
              <a:buClr>
                <a:schemeClr val="dk1"/>
              </a:buClr>
              <a:buSzPts val="1100"/>
              <a:buFont typeface="Arial"/>
              <a:buNone/>
            </a:pPr>
            <a:r>
              <a:rPr lang="en" i="1"/>
              <a:t>...When we say “server,” we mean either the physical (hardware) or the web server application (software) [that actually runs the server commands].</a:t>
            </a:r>
            <a:endParaRPr i="1"/>
          </a:p>
          <a:p>
            <a:pPr marL="0" lvl="0" indent="0" algn="l" rtl="0">
              <a:lnSpc>
                <a:spcPct val="115000"/>
              </a:lnSpc>
              <a:spcBef>
                <a:spcPts val="800"/>
              </a:spcBef>
              <a:spcAft>
                <a:spcPts val="800"/>
              </a:spcAft>
              <a:buNone/>
            </a:pPr>
            <a:r>
              <a:rPr lang="en" sz="1200" b="1"/>
              <a:t>— Kathy Sierra, </a:t>
            </a:r>
            <a:r>
              <a:rPr lang="en" sz="1200" b="1" i="1"/>
              <a:t>Head First Servlets and JSP (O’Reilly, 2004)</a:t>
            </a:r>
            <a:endParaRPr sz="1200" b="1" i="1"/>
          </a:p>
        </p:txBody>
      </p:sp>
      <p:pic>
        <p:nvPicPr>
          <p:cNvPr id="3110" name="Google Shape;3110;p178"/>
          <p:cNvPicPr preferRelativeResize="0"/>
          <p:nvPr/>
        </p:nvPicPr>
        <p:blipFill>
          <a:blip r:embed="rId3">
            <a:alphaModFix/>
          </a:blip>
          <a:stretch>
            <a:fillRect/>
          </a:stretch>
        </p:blipFill>
        <p:spPr>
          <a:xfrm>
            <a:off x="362650" y="1508475"/>
            <a:ext cx="525900" cy="460150"/>
          </a:xfrm>
          <a:prstGeom prst="rect">
            <a:avLst/>
          </a:prstGeom>
          <a:noFill/>
          <a:ln>
            <a:noFill/>
          </a:ln>
        </p:spPr>
      </p:pic>
      <p:sp>
        <p:nvSpPr>
          <p:cNvPr id="3111" name="Google Shape;3111;p1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Definition of Server</a:t>
            </a:r>
            <a:endParaRPr/>
          </a:p>
        </p:txBody>
      </p:sp>
      <p:sp>
        <p:nvSpPr>
          <p:cNvPr id="3112" name="Google Shape;3112;p1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a:t>
            </a:r>
            <a:r>
              <a:rPr lang="en" b="1"/>
              <a:t>web server</a:t>
            </a:r>
            <a:r>
              <a:rPr lang="en"/>
              <a:t> takes a client request and gives something back.</a:t>
            </a:r>
            <a:endParaRPr/>
          </a:p>
        </p:txBody>
      </p:sp>
      <p:pic>
        <p:nvPicPr>
          <p:cNvPr id="3113" name="Google Shape;3113;p178"/>
          <p:cNvPicPr preferRelativeResize="0"/>
          <p:nvPr/>
        </p:nvPicPr>
        <p:blipFill>
          <a:blip r:embed="rId3">
            <a:alphaModFix/>
          </a:blip>
          <a:stretch>
            <a:fillRect/>
          </a:stretch>
        </p:blipFill>
        <p:spPr>
          <a:xfrm rot="10800000">
            <a:off x="4947600" y="3054525"/>
            <a:ext cx="525900" cy="46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7"/>
        <p:cNvGrpSpPr/>
        <p:nvPr/>
      </p:nvGrpSpPr>
      <p:grpSpPr>
        <a:xfrm>
          <a:off x="0" y="0"/>
          <a:ext cx="0" cy="0"/>
          <a:chOff x="0" y="0"/>
          <a:chExt cx="0" cy="0"/>
        </a:xfrm>
      </p:grpSpPr>
      <p:sp>
        <p:nvSpPr>
          <p:cNvPr id="3118" name="Google Shape;3118;p179"/>
          <p:cNvSpPr/>
          <p:nvPr/>
        </p:nvSpPr>
        <p:spPr>
          <a:xfrm>
            <a:off x="6994375" y="1406350"/>
            <a:ext cx="1953300" cy="2196900"/>
          </a:xfrm>
          <a:prstGeom prst="roundRect">
            <a:avLst>
              <a:gd name="adj" fmla="val 16667"/>
            </a:avLst>
          </a:prstGeom>
          <a:solidFill>
            <a:srgbClr val="F3F3F3"/>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typically has lots of content that it can send to clients.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That content can be web pages, JPEGs, and other resources. </a:t>
            </a:r>
            <a:endParaRPr sz="1100">
              <a:solidFill>
                <a:schemeClr val="dk1"/>
              </a:solidFill>
              <a:latin typeface="Roboto"/>
              <a:ea typeface="Roboto"/>
              <a:cs typeface="Roboto"/>
              <a:sym typeface="Roboto"/>
            </a:endParaRPr>
          </a:p>
        </p:txBody>
      </p:sp>
      <p:sp>
        <p:nvSpPr>
          <p:cNvPr id="3119" name="Google Shape;3119;p179"/>
          <p:cNvSpPr/>
          <p:nvPr/>
        </p:nvSpPr>
        <p:spPr>
          <a:xfrm>
            <a:off x="2002000" y="3262500"/>
            <a:ext cx="3447000" cy="8421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actual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could not be processed).</a:t>
            </a:r>
            <a:endParaRPr sz="1100">
              <a:solidFill>
                <a:schemeClr val="dk1"/>
              </a:solidFill>
              <a:latin typeface="Roboto"/>
              <a:ea typeface="Roboto"/>
              <a:cs typeface="Roboto"/>
              <a:sym typeface="Roboto"/>
            </a:endParaRPr>
          </a:p>
        </p:txBody>
      </p:sp>
      <p:sp>
        <p:nvSpPr>
          <p:cNvPr id="3120" name="Google Shape;3120;p179"/>
          <p:cNvSpPr/>
          <p:nvPr/>
        </p:nvSpPr>
        <p:spPr>
          <a:xfrm>
            <a:off x="1849600" y="1112850"/>
            <a:ext cx="3829500" cy="620700"/>
          </a:xfrm>
          <a:prstGeom prst="roundRect">
            <a:avLst>
              <a:gd name="adj" fmla="val 16667"/>
            </a:avLst>
          </a:prstGeom>
          <a:solidFill>
            <a:srgbClr val="F3F3F3"/>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 the client is looking for. </a:t>
            </a:r>
            <a:endParaRPr sz="1100">
              <a:solidFill>
                <a:schemeClr val="dk1"/>
              </a:solidFill>
              <a:latin typeface="Roboto"/>
              <a:ea typeface="Roboto"/>
              <a:cs typeface="Roboto"/>
              <a:sym typeface="Roboto"/>
            </a:endParaRPr>
          </a:p>
        </p:txBody>
      </p:sp>
      <p:sp>
        <p:nvSpPr>
          <p:cNvPr id="3121" name="Google Shape;3121;p179"/>
          <p:cNvSpPr/>
          <p:nvPr/>
        </p:nvSpPr>
        <p:spPr>
          <a:xfrm rot="10800000" flipH="1">
            <a:off x="1712275" y="2268750"/>
            <a:ext cx="39420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Server Definition</a:t>
            </a:r>
            <a:endParaRPr>
              <a:solidFill>
                <a:schemeClr val="dk1"/>
              </a:solidFill>
            </a:endParaRPr>
          </a:p>
          <a:p>
            <a:pPr marL="0" lvl="0" indent="0" algn="l" rtl="0">
              <a:spcBef>
                <a:spcPts val="0"/>
              </a:spcBef>
              <a:spcAft>
                <a:spcPts val="0"/>
              </a:spcAft>
              <a:buNone/>
            </a:pPr>
            <a:endParaRPr/>
          </a:p>
        </p:txBody>
      </p:sp>
      <p:pic>
        <p:nvPicPr>
          <p:cNvPr id="3123" name="Google Shape;3123;p179"/>
          <p:cNvPicPr preferRelativeResize="0"/>
          <p:nvPr/>
        </p:nvPicPr>
        <p:blipFill rotWithShape="1">
          <a:blip r:embed="rId3">
            <a:alphaModFix/>
          </a:blip>
          <a:srcRect/>
          <a:stretch/>
        </p:blipFill>
        <p:spPr>
          <a:xfrm>
            <a:off x="324275" y="2105375"/>
            <a:ext cx="1460000" cy="1309525"/>
          </a:xfrm>
          <a:prstGeom prst="rect">
            <a:avLst/>
          </a:prstGeom>
          <a:noFill/>
          <a:ln>
            <a:noFill/>
          </a:ln>
        </p:spPr>
      </p:pic>
      <p:sp>
        <p:nvSpPr>
          <p:cNvPr id="3124" name="Google Shape;3124;p179"/>
          <p:cNvSpPr txBox="1"/>
          <p:nvPr/>
        </p:nvSpPr>
        <p:spPr>
          <a:xfrm>
            <a:off x="397075" y="2458800"/>
            <a:ext cx="13152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3125" name="Google Shape;3125;p179"/>
          <p:cNvPicPr preferRelativeResize="0"/>
          <p:nvPr/>
        </p:nvPicPr>
        <p:blipFill>
          <a:blip r:embed="rId4">
            <a:alphaModFix/>
          </a:blip>
          <a:stretch>
            <a:fillRect/>
          </a:stretch>
        </p:blipFill>
        <p:spPr>
          <a:xfrm>
            <a:off x="1800145" y="1631319"/>
            <a:ext cx="797350" cy="842050"/>
          </a:xfrm>
          <a:prstGeom prst="rect">
            <a:avLst/>
          </a:prstGeom>
          <a:noFill/>
          <a:ln>
            <a:noFill/>
          </a:ln>
        </p:spPr>
      </p:pic>
      <p:sp>
        <p:nvSpPr>
          <p:cNvPr id="3126" name="Google Shape;3126;p179"/>
          <p:cNvSpPr/>
          <p:nvPr/>
        </p:nvSpPr>
        <p:spPr>
          <a:xfrm>
            <a:off x="1447175" y="1788025"/>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Client Request</a:t>
            </a:r>
            <a:endParaRPr sz="900" b="1">
              <a:solidFill>
                <a:srgbClr val="00FFFF"/>
              </a:solidFill>
              <a:latin typeface="Roboto"/>
              <a:ea typeface="Roboto"/>
              <a:cs typeface="Roboto"/>
              <a:sym typeface="Roboto"/>
            </a:endParaRPr>
          </a:p>
        </p:txBody>
      </p:sp>
      <p:sp>
        <p:nvSpPr>
          <p:cNvPr id="3127" name="Google Shape;3127;p179"/>
          <p:cNvSpPr/>
          <p:nvPr/>
        </p:nvSpPr>
        <p:spPr>
          <a:xfrm rot="10800000">
            <a:off x="1849600" y="2837100"/>
            <a:ext cx="3996600" cy="2277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8" name="Google Shape;3128;p179"/>
          <p:cNvPicPr preferRelativeResize="0"/>
          <p:nvPr/>
        </p:nvPicPr>
        <p:blipFill>
          <a:blip r:embed="rId5">
            <a:alphaModFix/>
          </a:blip>
          <a:stretch>
            <a:fillRect/>
          </a:stretch>
        </p:blipFill>
        <p:spPr>
          <a:xfrm>
            <a:off x="5581300" y="1809775"/>
            <a:ext cx="1510625" cy="1642800"/>
          </a:xfrm>
          <a:prstGeom prst="rect">
            <a:avLst/>
          </a:prstGeom>
          <a:noFill/>
          <a:ln>
            <a:noFill/>
          </a:ln>
        </p:spPr>
      </p:pic>
      <p:pic>
        <p:nvPicPr>
          <p:cNvPr id="3129" name="Google Shape;3129;p179"/>
          <p:cNvPicPr preferRelativeResize="0"/>
          <p:nvPr/>
        </p:nvPicPr>
        <p:blipFill>
          <a:blip r:embed="rId4">
            <a:alphaModFix/>
          </a:blip>
          <a:stretch>
            <a:fillRect/>
          </a:stretch>
        </p:blipFill>
        <p:spPr>
          <a:xfrm>
            <a:off x="4699345" y="2837094"/>
            <a:ext cx="797350" cy="842050"/>
          </a:xfrm>
          <a:prstGeom prst="rect">
            <a:avLst/>
          </a:prstGeom>
          <a:noFill/>
          <a:ln>
            <a:noFill/>
          </a:ln>
        </p:spPr>
      </p:pic>
      <p:sp>
        <p:nvSpPr>
          <p:cNvPr id="3130" name="Google Shape;3130;p179"/>
          <p:cNvSpPr/>
          <p:nvPr/>
        </p:nvSpPr>
        <p:spPr>
          <a:xfrm>
            <a:off x="4346375" y="2993800"/>
            <a:ext cx="945900" cy="2268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Response</a:t>
            </a:r>
            <a:endParaRPr sz="900" b="1">
              <a:solidFill>
                <a:srgbClr val="FF00FF"/>
              </a:solidFill>
              <a:latin typeface="Roboto"/>
              <a:ea typeface="Roboto"/>
              <a:cs typeface="Roboto"/>
              <a:sym typeface="Roboto"/>
            </a:endParaRPr>
          </a:p>
        </p:txBody>
      </p:sp>
      <p:pic>
        <p:nvPicPr>
          <p:cNvPr id="3131" name="Google Shape;3131;p179"/>
          <p:cNvPicPr preferRelativeResize="0"/>
          <p:nvPr/>
        </p:nvPicPr>
        <p:blipFill>
          <a:blip r:embed="rId4">
            <a:alphaModFix/>
          </a:blip>
          <a:stretch>
            <a:fillRect/>
          </a:stretch>
        </p:blipFill>
        <p:spPr>
          <a:xfrm>
            <a:off x="7123801" y="1537526"/>
            <a:ext cx="505367" cy="533701"/>
          </a:xfrm>
          <a:prstGeom prst="rect">
            <a:avLst/>
          </a:prstGeom>
          <a:noFill/>
          <a:ln>
            <a:noFill/>
          </a:ln>
          <a:effectLst>
            <a:outerShdw blurRad="57150" dist="19050" dir="5400000" algn="bl" rotWithShape="0">
              <a:srgbClr val="000000">
                <a:alpha val="50000"/>
              </a:srgbClr>
            </a:outerShdw>
          </a:effectLst>
        </p:spPr>
      </p:pic>
      <p:pic>
        <p:nvPicPr>
          <p:cNvPr id="3132" name="Google Shape;3132;p179"/>
          <p:cNvPicPr preferRelativeResize="0"/>
          <p:nvPr/>
        </p:nvPicPr>
        <p:blipFill>
          <a:blip r:embed="rId4">
            <a:alphaModFix/>
          </a:blip>
          <a:stretch>
            <a:fillRect/>
          </a:stretch>
        </p:blipFill>
        <p:spPr>
          <a:xfrm>
            <a:off x="7441551" y="1689926"/>
            <a:ext cx="505367" cy="533701"/>
          </a:xfrm>
          <a:prstGeom prst="rect">
            <a:avLst/>
          </a:prstGeom>
          <a:noFill/>
          <a:ln>
            <a:noFill/>
          </a:ln>
          <a:effectLst>
            <a:outerShdw blurRad="57150" dist="19050" dir="5400000" algn="bl" rotWithShape="0">
              <a:srgbClr val="000000">
                <a:alpha val="50000"/>
              </a:srgbClr>
            </a:outerShdw>
          </a:effectLst>
        </p:spPr>
      </p:pic>
      <p:pic>
        <p:nvPicPr>
          <p:cNvPr id="3133" name="Google Shape;3133;p179"/>
          <p:cNvPicPr preferRelativeResize="0"/>
          <p:nvPr/>
        </p:nvPicPr>
        <p:blipFill>
          <a:blip r:embed="rId4">
            <a:alphaModFix/>
          </a:blip>
          <a:stretch>
            <a:fillRect/>
          </a:stretch>
        </p:blipFill>
        <p:spPr>
          <a:xfrm>
            <a:off x="7946926" y="1537526"/>
            <a:ext cx="505367" cy="533701"/>
          </a:xfrm>
          <a:prstGeom prst="rect">
            <a:avLst/>
          </a:prstGeom>
          <a:noFill/>
          <a:ln>
            <a:noFill/>
          </a:ln>
          <a:effectLst>
            <a:outerShdw blurRad="57150" dist="19050" dir="5400000" algn="bl" rotWithShape="0">
              <a:srgbClr val="000000">
                <a:alpha val="50000"/>
              </a:srgbClr>
            </a:outerShdw>
          </a:effectLst>
        </p:spPr>
      </p:pic>
      <p:pic>
        <p:nvPicPr>
          <p:cNvPr id="3134" name="Google Shape;3134;p179"/>
          <p:cNvPicPr preferRelativeResize="0"/>
          <p:nvPr/>
        </p:nvPicPr>
        <p:blipFill>
          <a:blip r:embed="rId4">
            <a:alphaModFix/>
          </a:blip>
          <a:stretch>
            <a:fillRect/>
          </a:stretch>
        </p:blipFill>
        <p:spPr>
          <a:xfrm>
            <a:off x="8264676" y="1689926"/>
            <a:ext cx="505367" cy="533701"/>
          </a:xfrm>
          <a:prstGeom prst="rect">
            <a:avLst/>
          </a:prstGeom>
          <a:noFill/>
          <a:ln>
            <a:noFill/>
          </a:ln>
          <a:effectLst>
            <a:outerShdw blurRad="57150" dist="19050" dir="5400000" algn="bl" rotWithShape="0">
              <a:srgbClr val="000000">
                <a:alpha val="50000"/>
              </a:srgbClr>
            </a:outerShdw>
          </a:effectLst>
        </p:spPr>
      </p:pic>
      <p:sp>
        <p:nvSpPr>
          <p:cNvPr id="3135" name="Google Shape;3135;p179"/>
          <p:cNvSpPr txBox="1"/>
          <p:nvPr/>
        </p:nvSpPr>
        <p:spPr>
          <a:xfrm>
            <a:off x="5776721" y="1899600"/>
            <a:ext cx="919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9"/>
        <p:cNvGrpSpPr/>
        <p:nvPr/>
      </p:nvGrpSpPr>
      <p:grpSpPr>
        <a:xfrm>
          <a:off x="0" y="0"/>
          <a:ext cx="0" cy="0"/>
          <a:chOff x="0" y="0"/>
          <a:chExt cx="0" cy="0"/>
        </a:xfrm>
      </p:grpSpPr>
      <p:sp>
        <p:nvSpPr>
          <p:cNvPr id="3140" name="Google Shape;3140;p1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Definition of Web Client</a:t>
            </a:r>
            <a:endParaRPr/>
          </a:p>
        </p:txBody>
      </p:sp>
      <p:sp>
        <p:nvSpPr>
          <p:cNvPr id="3141" name="Google Shape;3141;p1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a:t>
            </a:r>
            <a:r>
              <a:rPr lang="en" b="1"/>
              <a:t>web client</a:t>
            </a:r>
            <a:r>
              <a:rPr lang="en"/>
              <a:t> lets the user request something on the server and then shows the result (response) from the server.</a:t>
            </a:r>
            <a:endParaRPr/>
          </a:p>
        </p:txBody>
      </p:sp>
      <p:sp>
        <p:nvSpPr>
          <p:cNvPr id="3142" name="Google Shape;3142;p180"/>
          <p:cNvSpPr txBox="1">
            <a:spLocks noGrp="1"/>
          </p:cNvSpPr>
          <p:nvPr>
            <p:ph type="body" idx="3"/>
          </p:nvPr>
        </p:nvSpPr>
        <p:spPr>
          <a:xfrm>
            <a:off x="175" y="1662650"/>
            <a:ext cx="9144000" cy="3243900"/>
          </a:xfrm>
          <a:prstGeom prst="rect">
            <a:avLst/>
          </a:prstGeom>
        </p:spPr>
        <p:txBody>
          <a:bodyPr spcFirstLastPara="1" wrap="square" lIns="914400" tIns="91425" rIns="914400" bIns="91425" anchor="t" anchorCtr="0">
            <a:noAutofit/>
          </a:bodyPr>
          <a:lstStyle/>
          <a:p>
            <a:pPr marL="0" lvl="0" indent="0" algn="l" rtl="0">
              <a:lnSpc>
                <a:spcPct val="115000"/>
              </a:lnSpc>
              <a:spcBef>
                <a:spcPts val="0"/>
              </a:spcBef>
              <a:spcAft>
                <a:spcPts val="0"/>
              </a:spcAft>
              <a:buNone/>
            </a:pPr>
            <a:r>
              <a:rPr lang="en" i="1"/>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endParaRPr i="1"/>
          </a:p>
          <a:p>
            <a:pPr marL="0" lvl="0" indent="0" algn="l" rtl="0">
              <a:lnSpc>
                <a:spcPct val="115000"/>
              </a:lnSpc>
              <a:spcBef>
                <a:spcPts val="800"/>
              </a:spcBef>
              <a:spcAft>
                <a:spcPts val="0"/>
              </a:spcAft>
              <a:buClr>
                <a:schemeClr val="dk1"/>
              </a:buClr>
              <a:buSzPts val="1100"/>
              <a:buFont typeface="Arial"/>
              <a:buNone/>
            </a:pPr>
            <a:r>
              <a:rPr lang="en" sz="1200" b="1">
                <a:solidFill>
                  <a:schemeClr val="dk1"/>
                </a:solidFill>
              </a:rPr>
              <a:t>— Kathy Sierra, </a:t>
            </a:r>
            <a:r>
              <a:rPr lang="en" sz="1200" b="1" i="1">
                <a:solidFill>
                  <a:schemeClr val="dk1"/>
                </a:solidFill>
              </a:rPr>
              <a:t>Head First Servlets and JSP (O’Reilly, 2004)</a:t>
            </a:r>
            <a:endParaRPr sz="1200" b="1" i="1">
              <a:solidFill>
                <a:schemeClr val="dk1"/>
              </a:solidFill>
            </a:endParaRPr>
          </a:p>
          <a:p>
            <a:pPr marL="0" lvl="0" indent="0" algn="l" rtl="0">
              <a:lnSpc>
                <a:spcPct val="115000"/>
              </a:lnSpc>
              <a:spcBef>
                <a:spcPts val="800"/>
              </a:spcBef>
              <a:spcAft>
                <a:spcPts val="800"/>
              </a:spcAft>
              <a:buNone/>
            </a:pPr>
            <a:endParaRPr sz="1200" b="1"/>
          </a:p>
        </p:txBody>
      </p:sp>
      <p:pic>
        <p:nvPicPr>
          <p:cNvPr id="3143" name="Google Shape;3143;p180"/>
          <p:cNvPicPr preferRelativeResize="0"/>
          <p:nvPr/>
        </p:nvPicPr>
        <p:blipFill>
          <a:blip r:embed="rId3">
            <a:alphaModFix/>
          </a:blip>
          <a:stretch>
            <a:fillRect/>
          </a:stretch>
        </p:blipFill>
        <p:spPr>
          <a:xfrm>
            <a:off x="362650" y="1508475"/>
            <a:ext cx="525900" cy="460150"/>
          </a:xfrm>
          <a:prstGeom prst="rect">
            <a:avLst/>
          </a:prstGeom>
          <a:noFill/>
          <a:ln>
            <a:noFill/>
          </a:ln>
        </p:spPr>
      </p:pic>
      <p:pic>
        <p:nvPicPr>
          <p:cNvPr id="3144" name="Google Shape;3144;p180"/>
          <p:cNvPicPr preferRelativeResize="0"/>
          <p:nvPr/>
        </p:nvPicPr>
        <p:blipFill>
          <a:blip r:embed="rId3">
            <a:alphaModFix/>
          </a:blip>
          <a:stretch>
            <a:fillRect/>
          </a:stretch>
        </p:blipFill>
        <p:spPr>
          <a:xfrm rot="10800000">
            <a:off x="3947750" y="2441075"/>
            <a:ext cx="525900" cy="460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8"/>
        <p:cNvGrpSpPr/>
        <p:nvPr/>
      </p:nvGrpSpPr>
      <p:grpSpPr>
        <a:xfrm>
          <a:off x="0" y="0"/>
          <a:ext cx="0" cy="0"/>
          <a:chOff x="0" y="0"/>
          <a:chExt cx="0" cy="0"/>
        </a:xfrm>
      </p:grpSpPr>
      <p:sp>
        <p:nvSpPr>
          <p:cNvPr id="3149" name="Google Shape;3149;p181"/>
          <p:cNvSpPr/>
          <p:nvPr/>
        </p:nvSpPr>
        <p:spPr>
          <a:xfrm rot="560">
            <a:off x="3838575" y="2115025"/>
            <a:ext cx="1840500" cy="2274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81"/>
          <p:cNvSpPr/>
          <p:nvPr/>
        </p:nvSpPr>
        <p:spPr>
          <a:xfrm>
            <a:off x="273150" y="2962475"/>
            <a:ext cx="2470200" cy="533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Browser gets the HTML and renders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it into a display for the user</a:t>
            </a:r>
            <a:endParaRPr sz="1100">
              <a:solidFill>
                <a:schemeClr val="dk1"/>
              </a:solidFill>
              <a:latin typeface="Roboto"/>
              <a:ea typeface="Roboto"/>
              <a:cs typeface="Roboto"/>
              <a:sym typeface="Roboto"/>
            </a:endParaRPr>
          </a:p>
        </p:txBody>
      </p:sp>
      <p:pic>
        <p:nvPicPr>
          <p:cNvPr id="3151" name="Google Shape;3151;p181"/>
          <p:cNvPicPr preferRelativeResize="0"/>
          <p:nvPr/>
        </p:nvPicPr>
        <p:blipFill rotWithShape="1">
          <a:blip r:embed="rId3">
            <a:alphaModFix/>
          </a:blip>
          <a:srcRect/>
          <a:stretch/>
        </p:blipFill>
        <p:spPr>
          <a:xfrm>
            <a:off x="2653275" y="2830548"/>
            <a:ext cx="1238851" cy="1111150"/>
          </a:xfrm>
          <a:prstGeom prst="rect">
            <a:avLst/>
          </a:prstGeom>
          <a:noFill/>
          <a:ln>
            <a:noFill/>
          </a:ln>
        </p:spPr>
      </p:pic>
      <p:sp>
        <p:nvSpPr>
          <p:cNvPr id="3152" name="Google Shape;3152;p181"/>
          <p:cNvSpPr/>
          <p:nvPr/>
        </p:nvSpPr>
        <p:spPr>
          <a:xfrm>
            <a:off x="4700725" y="3796163"/>
            <a:ext cx="2293500" cy="533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Server formats the response and sends it to the client (browser)</a:t>
            </a:r>
            <a:endParaRPr sz="1100">
              <a:solidFill>
                <a:schemeClr val="dk1"/>
              </a:solidFill>
              <a:latin typeface="Roboto"/>
              <a:ea typeface="Roboto"/>
              <a:cs typeface="Roboto"/>
              <a:sym typeface="Roboto"/>
            </a:endParaRPr>
          </a:p>
        </p:txBody>
      </p:sp>
      <p:sp>
        <p:nvSpPr>
          <p:cNvPr id="3153" name="Google Shape;3153;p181"/>
          <p:cNvSpPr/>
          <p:nvPr/>
        </p:nvSpPr>
        <p:spPr>
          <a:xfrm>
            <a:off x="3655250" y="1020613"/>
            <a:ext cx="2293500" cy="533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Browser formats the request and sends it to the server.</a:t>
            </a:r>
            <a:endParaRPr sz="1100">
              <a:solidFill>
                <a:schemeClr val="dk1"/>
              </a:solidFill>
              <a:latin typeface="Roboto"/>
              <a:ea typeface="Roboto"/>
              <a:cs typeface="Roboto"/>
              <a:sym typeface="Roboto"/>
            </a:endParaRPr>
          </a:p>
        </p:txBody>
      </p:sp>
      <p:sp>
        <p:nvSpPr>
          <p:cNvPr id="3154" name="Google Shape;3154;p1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Web Client Definition</a:t>
            </a:r>
            <a:endParaRPr/>
          </a:p>
        </p:txBody>
      </p:sp>
      <p:pic>
        <p:nvPicPr>
          <p:cNvPr id="3155" name="Google Shape;3155;p181"/>
          <p:cNvPicPr preferRelativeResize="0"/>
          <p:nvPr/>
        </p:nvPicPr>
        <p:blipFill rotWithShape="1">
          <a:blip r:embed="rId3">
            <a:alphaModFix/>
          </a:blip>
          <a:srcRect/>
          <a:stretch/>
        </p:blipFill>
        <p:spPr>
          <a:xfrm>
            <a:off x="2653275" y="1648798"/>
            <a:ext cx="1238851" cy="1111150"/>
          </a:xfrm>
          <a:prstGeom prst="rect">
            <a:avLst/>
          </a:prstGeom>
          <a:noFill/>
          <a:ln>
            <a:noFill/>
          </a:ln>
        </p:spPr>
      </p:pic>
      <p:sp>
        <p:nvSpPr>
          <p:cNvPr id="3156" name="Google Shape;3156;p181"/>
          <p:cNvSpPr/>
          <p:nvPr/>
        </p:nvSpPr>
        <p:spPr>
          <a:xfrm rot="10800000">
            <a:off x="3800350" y="2955525"/>
            <a:ext cx="2064000" cy="2277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7" name="Google Shape;3157;p181"/>
          <p:cNvPicPr preferRelativeResize="0"/>
          <p:nvPr/>
        </p:nvPicPr>
        <p:blipFill>
          <a:blip r:embed="rId4">
            <a:alphaModFix/>
          </a:blip>
          <a:stretch>
            <a:fillRect/>
          </a:stretch>
        </p:blipFill>
        <p:spPr>
          <a:xfrm>
            <a:off x="5581300" y="1885975"/>
            <a:ext cx="1510625" cy="1642800"/>
          </a:xfrm>
          <a:prstGeom prst="rect">
            <a:avLst/>
          </a:prstGeom>
          <a:noFill/>
          <a:ln>
            <a:noFill/>
          </a:ln>
        </p:spPr>
      </p:pic>
      <p:pic>
        <p:nvPicPr>
          <p:cNvPr id="3158" name="Google Shape;3158;p181"/>
          <p:cNvPicPr preferRelativeResize="0"/>
          <p:nvPr/>
        </p:nvPicPr>
        <p:blipFill>
          <a:blip r:embed="rId5">
            <a:alphaModFix/>
          </a:blip>
          <a:stretch>
            <a:fillRect/>
          </a:stretch>
        </p:blipFill>
        <p:spPr>
          <a:xfrm>
            <a:off x="4403320" y="1425232"/>
            <a:ext cx="797350" cy="842050"/>
          </a:xfrm>
          <a:prstGeom prst="rect">
            <a:avLst/>
          </a:prstGeom>
          <a:noFill/>
          <a:ln>
            <a:noFill/>
          </a:ln>
        </p:spPr>
      </p:pic>
      <p:sp>
        <p:nvSpPr>
          <p:cNvPr id="3159" name="Google Shape;3159;p181"/>
          <p:cNvSpPr/>
          <p:nvPr/>
        </p:nvSpPr>
        <p:spPr>
          <a:xfrm>
            <a:off x="4174525" y="1569450"/>
            <a:ext cx="816600" cy="2400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Request</a:t>
            </a:r>
            <a:endParaRPr sz="900" b="1">
              <a:solidFill>
                <a:srgbClr val="00FFFF"/>
              </a:solidFill>
              <a:latin typeface="Roboto"/>
              <a:ea typeface="Roboto"/>
              <a:cs typeface="Roboto"/>
              <a:sym typeface="Roboto"/>
            </a:endParaRPr>
          </a:p>
        </p:txBody>
      </p:sp>
      <p:sp>
        <p:nvSpPr>
          <p:cNvPr id="3160" name="Google Shape;3160;p181"/>
          <p:cNvSpPr txBox="1"/>
          <p:nvPr/>
        </p:nvSpPr>
        <p:spPr>
          <a:xfrm>
            <a:off x="5776721" y="1975800"/>
            <a:ext cx="9195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3161" name="Google Shape;3161;p181"/>
          <p:cNvSpPr/>
          <p:nvPr/>
        </p:nvSpPr>
        <p:spPr>
          <a:xfrm rot="714">
            <a:off x="1351230" y="2115035"/>
            <a:ext cx="1444800" cy="2274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81"/>
          <p:cNvSpPr/>
          <p:nvPr/>
        </p:nvSpPr>
        <p:spPr>
          <a:xfrm>
            <a:off x="273138" y="1961875"/>
            <a:ext cx="1510500" cy="533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User clicks a link </a:t>
            </a:r>
            <a:br>
              <a:rPr lang="en" sz="1100">
                <a:solidFill>
                  <a:srgbClr val="FFFFFF"/>
                </a:solidFill>
                <a:latin typeface="Roboto"/>
                <a:ea typeface="Roboto"/>
                <a:cs typeface="Roboto"/>
                <a:sym typeface="Roboto"/>
              </a:rPr>
            </a:br>
            <a:r>
              <a:rPr lang="en" sz="1100">
                <a:solidFill>
                  <a:srgbClr val="FFFFFF"/>
                </a:solidFill>
                <a:latin typeface="Roboto"/>
                <a:ea typeface="Roboto"/>
                <a:cs typeface="Roboto"/>
                <a:sym typeface="Roboto"/>
              </a:rPr>
              <a:t>in the browser </a:t>
            </a:r>
            <a:endParaRPr sz="1100">
              <a:solidFill>
                <a:srgbClr val="FFFFFF"/>
              </a:solidFill>
              <a:latin typeface="Roboto"/>
              <a:ea typeface="Roboto"/>
              <a:cs typeface="Roboto"/>
              <a:sym typeface="Roboto"/>
            </a:endParaRPr>
          </a:p>
        </p:txBody>
      </p:sp>
      <p:pic>
        <p:nvPicPr>
          <p:cNvPr id="3163" name="Google Shape;3163;p181"/>
          <p:cNvPicPr preferRelativeResize="0"/>
          <p:nvPr/>
        </p:nvPicPr>
        <p:blipFill>
          <a:blip r:embed="rId6">
            <a:alphaModFix/>
          </a:blip>
          <a:stretch>
            <a:fillRect/>
          </a:stretch>
        </p:blipFill>
        <p:spPr>
          <a:xfrm>
            <a:off x="629724" y="889251"/>
            <a:ext cx="797350" cy="1072625"/>
          </a:xfrm>
          <a:prstGeom prst="rect">
            <a:avLst/>
          </a:prstGeom>
          <a:noFill/>
          <a:ln>
            <a:noFill/>
          </a:ln>
        </p:spPr>
      </p:pic>
      <p:sp>
        <p:nvSpPr>
          <p:cNvPr id="3164" name="Google Shape;3164;p181"/>
          <p:cNvSpPr/>
          <p:nvPr/>
        </p:nvSpPr>
        <p:spPr>
          <a:xfrm>
            <a:off x="2885400" y="2116688"/>
            <a:ext cx="774600" cy="227700"/>
          </a:xfrm>
          <a:prstGeom prst="roundRect">
            <a:avLst>
              <a:gd name="adj" fmla="val 16667"/>
            </a:avLst>
          </a:prstGeom>
          <a:solidFill>
            <a:srgbClr val="00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Light"/>
                <a:ea typeface="Roboto Light"/>
                <a:cs typeface="Roboto Light"/>
                <a:sym typeface="Roboto Light"/>
              </a:rPr>
              <a:t>Click Here</a:t>
            </a:r>
            <a:endParaRPr sz="1000">
              <a:solidFill>
                <a:schemeClr val="dk1"/>
              </a:solidFill>
              <a:latin typeface="Roboto"/>
              <a:ea typeface="Roboto"/>
              <a:cs typeface="Roboto"/>
              <a:sym typeface="Roboto"/>
            </a:endParaRPr>
          </a:p>
        </p:txBody>
      </p:sp>
      <p:pic>
        <p:nvPicPr>
          <p:cNvPr id="3165" name="Google Shape;3165;p181"/>
          <p:cNvPicPr preferRelativeResize="0"/>
          <p:nvPr/>
        </p:nvPicPr>
        <p:blipFill>
          <a:blip r:embed="rId5">
            <a:alphaModFix/>
          </a:blip>
          <a:stretch>
            <a:fillRect/>
          </a:stretch>
        </p:blipFill>
        <p:spPr>
          <a:xfrm>
            <a:off x="4783945" y="3041307"/>
            <a:ext cx="797350" cy="842050"/>
          </a:xfrm>
          <a:prstGeom prst="rect">
            <a:avLst/>
          </a:prstGeom>
          <a:noFill/>
          <a:ln>
            <a:noFill/>
          </a:ln>
        </p:spPr>
      </p:pic>
      <p:sp>
        <p:nvSpPr>
          <p:cNvPr id="3166" name="Google Shape;3166;p181"/>
          <p:cNvSpPr/>
          <p:nvPr/>
        </p:nvSpPr>
        <p:spPr>
          <a:xfrm>
            <a:off x="4555150" y="3185525"/>
            <a:ext cx="816600" cy="2400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Response</a:t>
            </a:r>
            <a:endParaRPr sz="900" b="1">
              <a:solidFill>
                <a:srgbClr val="FF00FF"/>
              </a:solidFill>
              <a:latin typeface="Roboto"/>
              <a:ea typeface="Roboto"/>
              <a:cs typeface="Roboto"/>
              <a:sym typeface="Roboto"/>
            </a:endParaRPr>
          </a:p>
        </p:txBody>
      </p:sp>
      <p:pic>
        <p:nvPicPr>
          <p:cNvPr id="3167" name="Google Shape;3167;p181"/>
          <p:cNvPicPr preferRelativeResize="0"/>
          <p:nvPr/>
        </p:nvPicPr>
        <p:blipFill>
          <a:blip r:embed="rId7">
            <a:alphaModFix/>
          </a:blip>
          <a:stretch>
            <a:fillRect/>
          </a:stretch>
        </p:blipFill>
        <p:spPr>
          <a:xfrm>
            <a:off x="2979075" y="2965100"/>
            <a:ext cx="585550" cy="585550"/>
          </a:xfrm>
          <a:prstGeom prst="rect">
            <a:avLst/>
          </a:prstGeom>
          <a:noFill/>
          <a:ln>
            <a:noFill/>
          </a:ln>
        </p:spPr>
      </p:pic>
      <p:sp>
        <p:nvSpPr>
          <p:cNvPr id="3168" name="Google Shape;3168;p181"/>
          <p:cNvSpPr txBox="1"/>
          <p:nvPr/>
        </p:nvSpPr>
        <p:spPr>
          <a:xfrm>
            <a:off x="2133600" y="942975"/>
            <a:ext cx="12387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9" name="Google Shape;3169;p181"/>
          <p:cNvSpPr/>
          <p:nvPr/>
        </p:nvSpPr>
        <p:spPr>
          <a:xfrm>
            <a:off x="2652500" y="1762075"/>
            <a:ext cx="1238700" cy="378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Fun emojis!</a:t>
            </a:r>
            <a:endParaRPr sz="1100">
              <a:solidFill>
                <a:schemeClr val="dk1"/>
              </a:solidFill>
              <a:latin typeface="Roboto"/>
              <a:ea typeface="Roboto"/>
              <a:cs typeface="Roboto"/>
              <a:sym typeface="Roboto"/>
            </a:endParaRPr>
          </a:p>
        </p:txBody>
      </p:sp>
      <p:sp>
        <p:nvSpPr>
          <p:cNvPr id="3170" name="Google Shape;3170;p181"/>
          <p:cNvSpPr/>
          <p:nvPr/>
        </p:nvSpPr>
        <p:spPr>
          <a:xfrm>
            <a:off x="7091925" y="2495575"/>
            <a:ext cx="1510500" cy="5856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Server finds the requested data</a:t>
            </a:r>
            <a:endParaRPr sz="1100">
              <a:solidFill>
                <a:schemeClr val="dk1"/>
              </a:solidFill>
              <a:latin typeface="Roboto"/>
              <a:ea typeface="Roboto"/>
              <a:cs typeface="Roboto"/>
              <a:sym typeface="Roboto"/>
            </a:endParaRPr>
          </a:p>
        </p:txBody>
      </p:sp>
      <p:pic>
        <p:nvPicPr>
          <p:cNvPr id="3171" name="Google Shape;3171;p181"/>
          <p:cNvPicPr preferRelativeResize="0"/>
          <p:nvPr/>
        </p:nvPicPr>
        <p:blipFill>
          <a:blip r:embed="rId5">
            <a:alphaModFix/>
          </a:blip>
          <a:stretch>
            <a:fillRect/>
          </a:stretch>
        </p:blipFill>
        <p:spPr>
          <a:xfrm>
            <a:off x="7365595" y="1783357"/>
            <a:ext cx="797350" cy="842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5"/>
        <p:cNvGrpSpPr/>
        <p:nvPr/>
      </p:nvGrpSpPr>
      <p:grpSpPr>
        <a:xfrm>
          <a:off x="0" y="0"/>
          <a:ext cx="0" cy="0"/>
          <a:chOff x="0" y="0"/>
          <a:chExt cx="0" cy="0"/>
        </a:xfrm>
      </p:grpSpPr>
      <p:sp>
        <p:nvSpPr>
          <p:cNvPr id="3176" name="Google Shape;3176;p18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5 min</a:t>
            </a:r>
            <a:endParaRPr dirty="0"/>
          </a:p>
        </p:txBody>
      </p:sp>
      <p:sp>
        <p:nvSpPr>
          <p:cNvPr id="3177" name="Google Shape;3177;p182"/>
          <p:cNvSpPr txBox="1">
            <a:spLocks noGrp="1"/>
          </p:cNvSpPr>
          <p:nvPr>
            <p:ph type="title" idx="2"/>
          </p:nvPr>
        </p:nvSpPr>
        <p:spPr>
          <a:xfrm>
            <a:off x="274350" y="913550"/>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t>Activity:</a:t>
            </a:r>
            <a:endParaRPr sz="3000" b="1"/>
          </a:p>
          <a:p>
            <a:pPr marL="0" lvl="0" indent="0" algn="l" rtl="0">
              <a:spcBef>
                <a:spcPts val="400"/>
              </a:spcBef>
              <a:spcAft>
                <a:spcPts val="0"/>
              </a:spcAft>
              <a:buClr>
                <a:schemeClr val="dk1"/>
              </a:buClr>
              <a:buSzPts val="1100"/>
              <a:buFont typeface="Arial"/>
              <a:buNone/>
            </a:pPr>
            <a:r>
              <a:rPr lang="en" sz="1800"/>
              <a:t>Turn to the person next to you and take turns </a:t>
            </a:r>
            <a:br>
              <a:rPr lang="en" sz="1800"/>
            </a:br>
            <a:r>
              <a:rPr lang="en" sz="1800"/>
              <a:t>explaining the following terms to each other:</a:t>
            </a:r>
            <a:endParaRPr sz="1800"/>
          </a:p>
          <a:p>
            <a:pPr marL="320040" lvl="0" indent="-205740" algn="l" rtl="0">
              <a:spcBef>
                <a:spcPts val="400"/>
              </a:spcBef>
              <a:spcAft>
                <a:spcPts val="0"/>
              </a:spcAft>
              <a:buSzPts val="1800"/>
              <a:buChar char="●"/>
            </a:pPr>
            <a:r>
              <a:rPr lang="en" sz="1800"/>
              <a:t>Server</a:t>
            </a:r>
            <a:endParaRPr sz="1800"/>
          </a:p>
          <a:p>
            <a:pPr marL="320040" lvl="0" indent="-205740" algn="l" rtl="0">
              <a:spcBef>
                <a:spcPts val="0"/>
              </a:spcBef>
              <a:spcAft>
                <a:spcPts val="0"/>
              </a:spcAft>
              <a:buSzPts val="1800"/>
              <a:buChar char="●"/>
            </a:pPr>
            <a:r>
              <a:rPr lang="en" sz="1800"/>
              <a:t>Web client</a:t>
            </a:r>
            <a:endParaRPr sz="1800"/>
          </a:p>
          <a:p>
            <a:pPr marL="320040" lvl="0" indent="-205740" algn="l" rtl="0">
              <a:spcBef>
                <a:spcPts val="0"/>
              </a:spcBef>
              <a:spcAft>
                <a:spcPts val="0"/>
              </a:spcAft>
              <a:buSzPts val="1800"/>
              <a:buChar char="●"/>
            </a:pPr>
            <a:r>
              <a:rPr lang="en" sz="1800"/>
              <a:t>Request</a:t>
            </a:r>
            <a:endParaRPr sz="1800"/>
          </a:p>
          <a:p>
            <a:pPr marL="320040" lvl="0" indent="-205740" algn="l" rtl="0">
              <a:spcBef>
                <a:spcPts val="0"/>
              </a:spcBef>
              <a:spcAft>
                <a:spcPts val="0"/>
              </a:spcAft>
              <a:buSzPts val="1800"/>
              <a:buChar char="●"/>
            </a:pPr>
            <a:r>
              <a:rPr lang="en" sz="1800"/>
              <a:t>Response</a:t>
            </a:r>
            <a:endParaRPr sz="1800"/>
          </a:p>
          <a:p>
            <a:pPr marL="0" lvl="0" indent="0" algn="l" rtl="0">
              <a:spcBef>
                <a:spcPts val="400"/>
              </a:spcBef>
              <a:spcAft>
                <a:spcPts val="4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991" name="Google Shape;2991;p16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Week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Node.</a:t>
            </a:r>
            <a:r>
              <a:rPr lang="en-US" dirty="0" err="1"/>
              <a:t>js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185"/>
          <p:cNvSpPr txBox="1">
            <a:spLocks noGrp="1"/>
          </p:cNvSpPr>
          <p:nvPr>
            <p:ph type="title"/>
          </p:nvPr>
        </p:nvSpPr>
        <p:spPr>
          <a:xfrm>
            <a:off x="237100"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Key Question:</a:t>
            </a:r>
            <a:endParaRPr b="1">
              <a:latin typeface="Roboto"/>
              <a:ea typeface="Roboto"/>
              <a:cs typeface="Roboto"/>
              <a:sym typeface="Roboto"/>
            </a:endParaRPr>
          </a:p>
          <a:p>
            <a:pPr marL="0" lvl="0" indent="0" algn="ctr" rtl="0">
              <a:spcBef>
                <a:spcPts val="0"/>
              </a:spcBef>
              <a:spcAft>
                <a:spcPts val="0"/>
              </a:spcAft>
              <a:buNone/>
            </a:pPr>
            <a:r>
              <a:rPr lang="en">
                <a:latin typeface="Roboto Light"/>
                <a:ea typeface="Roboto Light"/>
                <a:cs typeface="Roboto Light"/>
                <a:sym typeface="Roboto Light"/>
              </a:rPr>
              <a:t>So What Is  NodeJS? </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pic>
        <p:nvPicPr>
          <p:cNvPr id="3196" name="Google Shape;3196;p185"/>
          <p:cNvPicPr preferRelativeResize="0"/>
          <p:nvPr/>
        </p:nvPicPr>
        <p:blipFill>
          <a:blip r:embed="rId3">
            <a:alphaModFix/>
          </a:blip>
          <a:stretch>
            <a:fillRect/>
          </a:stretch>
        </p:blipFill>
        <p:spPr>
          <a:xfrm>
            <a:off x="4665550" y="2584175"/>
            <a:ext cx="1753600" cy="551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p1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Definition of NodeJS</a:t>
            </a:r>
            <a:endParaRPr/>
          </a:p>
        </p:txBody>
      </p:sp>
      <p:sp>
        <p:nvSpPr>
          <p:cNvPr id="3202" name="Google Shape;3202;p186"/>
          <p:cNvSpPr txBox="1">
            <a:spLocks noGrp="1"/>
          </p:cNvSpPr>
          <p:nvPr>
            <p:ph type="subTitle" idx="1"/>
          </p:nvPr>
        </p:nvSpPr>
        <p:spPr>
          <a:xfrm>
            <a:off x="0" y="675975"/>
            <a:ext cx="92487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Node.js</a:t>
            </a:r>
            <a:r>
              <a:rPr lang="en"/>
              <a:t> is an open source, cross-platform JavaScript runtime environment designed to be run outside of browsers.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It is a general utility that can be used for a variety of purposes including asset compilation, scripting, monitoring, and </a:t>
            </a:r>
            <a:r>
              <a:rPr lang="en" b="1"/>
              <a:t>most notably as the basis for web servers.</a:t>
            </a:r>
            <a:endParaRPr b="1"/>
          </a:p>
        </p:txBody>
      </p:sp>
      <p:pic>
        <p:nvPicPr>
          <p:cNvPr id="3203" name="Google Shape;3203;p186"/>
          <p:cNvPicPr preferRelativeResize="0"/>
          <p:nvPr/>
        </p:nvPicPr>
        <p:blipFill>
          <a:blip r:embed="rId3">
            <a:alphaModFix/>
          </a:blip>
          <a:stretch>
            <a:fillRect/>
          </a:stretch>
        </p:blipFill>
        <p:spPr>
          <a:xfrm>
            <a:off x="2438696" y="2598825"/>
            <a:ext cx="4266607" cy="13421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7"/>
        <p:cNvGrpSpPr/>
        <p:nvPr/>
      </p:nvGrpSpPr>
      <p:grpSpPr>
        <a:xfrm>
          <a:off x="0" y="0"/>
          <a:ext cx="0" cy="0"/>
          <a:chOff x="0" y="0"/>
          <a:chExt cx="0" cy="0"/>
        </a:xfrm>
      </p:grpSpPr>
      <p:sp>
        <p:nvSpPr>
          <p:cNvPr id="3208" name="Google Shape;3208;p18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5 min</a:t>
            </a:r>
            <a:endParaRPr dirty="0"/>
          </a:p>
        </p:txBody>
      </p:sp>
      <p:sp>
        <p:nvSpPr>
          <p:cNvPr id="3209" name="Google Shape;3209;p187"/>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a:t>
            </a:r>
            <a:endParaRPr sz="3000" b="1"/>
          </a:p>
          <a:p>
            <a:pPr marL="0" lvl="0" indent="0" algn="l" rtl="0">
              <a:spcBef>
                <a:spcPts val="400"/>
              </a:spcBef>
              <a:spcAft>
                <a:spcPts val="400"/>
              </a:spcAft>
              <a:buNone/>
            </a:pPr>
            <a:r>
              <a:rPr lang="en">
                <a:latin typeface="Roboto Light"/>
                <a:ea typeface="Roboto Light"/>
                <a:cs typeface="Roboto Light"/>
                <a:sym typeface="Roboto Light"/>
              </a:rPr>
              <a:t>Take a few moments to research five companies that actively use NodeJS in production.</a:t>
            </a:r>
            <a:endParaRPr>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3"/>
        <p:cNvGrpSpPr/>
        <p:nvPr/>
      </p:nvGrpSpPr>
      <p:grpSpPr>
        <a:xfrm>
          <a:off x="0" y="0"/>
          <a:ext cx="0" cy="0"/>
          <a:chOff x="0" y="0"/>
          <a:chExt cx="0" cy="0"/>
        </a:xfrm>
      </p:grpSpPr>
      <p:sp>
        <p:nvSpPr>
          <p:cNvPr id="3214" name="Google Shape;3214;p1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NodeJS as a Server?</a:t>
            </a:r>
            <a:endParaRPr/>
          </a:p>
        </p:txBody>
      </p:sp>
      <p:sp>
        <p:nvSpPr>
          <p:cNvPr id="3215" name="Google Shape;3215;p1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3216" name="Google Shape;3216;p188"/>
          <p:cNvSpPr txBox="1">
            <a:spLocks noGrp="1"/>
          </p:cNvSpPr>
          <p:nvPr>
            <p:ph type="subTitle" idx="3"/>
          </p:nvPr>
        </p:nvSpPr>
        <p:spPr>
          <a:xfrm>
            <a:off x="12225"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NodeJS reuses Javascript</a:t>
            </a:r>
            <a:r>
              <a:rPr lang="en"/>
              <a:t>, which means a front-end Javascript developer can build an entire server themselves.</a:t>
            </a:r>
            <a:endParaRPr/>
          </a:p>
        </p:txBody>
      </p:sp>
      <p:sp>
        <p:nvSpPr>
          <p:cNvPr id="3217" name="Google Shape;3217;p188"/>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It’s easily extendable</a:t>
            </a:r>
            <a:r>
              <a:rPr lang="en"/>
              <a:t>. Numerous plugins exist to expand the capabilities of Node.</a:t>
            </a:r>
            <a:endParaRPr/>
          </a:p>
        </p:txBody>
      </p:sp>
      <p:sp>
        <p:nvSpPr>
          <p:cNvPr id="3218" name="Google Shape;3218;p188"/>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Fast implementation</a:t>
            </a:r>
            <a:r>
              <a:rPr lang="en"/>
              <a:t>, which allows you to create an entire working server with only a few lines of code.</a:t>
            </a:r>
            <a:endParaRPr/>
          </a:p>
        </p:txBody>
      </p:sp>
      <p:sp>
        <p:nvSpPr>
          <p:cNvPr id="3219" name="Google Shape;3219;p188"/>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Single-Threaded Asynchronous Model</a:t>
            </a:r>
            <a:r>
              <a:rPr lang="en"/>
              <a:t>, which means it can handle multiple requests simultaneously and not get bottlenecked.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23"/>
        <p:cNvGrpSpPr/>
        <p:nvPr/>
      </p:nvGrpSpPr>
      <p:grpSpPr>
        <a:xfrm>
          <a:off x="0" y="0"/>
          <a:ext cx="0" cy="0"/>
          <a:chOff x="0" y="0"/>
          <a:chExt cx="0" cy="0"/>
        </a:xfrm>
      </p:grpSpPr>
      <p:sp>
        <p:nvSpPr>
          <p:cNvPr id="3224" name="Google Shape;3224;p189"/>
          <p:cNvSpPr/>
          <p:nvPr/>
        </p:nvSpPr>
        <p:spPr>
          <a:xfrm>
            <a:off x="269725" y="1809750"/>
            <a:ext cx="8598000" cy="2836500"/>
          </a:xfrm>
          <a:prstGeom prst="roundRect">
            <a:avLst>
              <a:gd name="adj" fmla="val 16667"/>
            </a:avLst>
          </a:prstGeom>
          <a:solidFill>
            <a:srgbClr val="F3F3F3"/>
          </a:solidFill>
          <a:ln>
            <a:noFill/>
          </a:ln>
        </p:spPr>
        <p:txBody>
          <a:bodyPr spcFirstLastPara="1" wrap="square" lIns="128000" tIns="822950" rIns="91425" bIns="0" anchor="ctr" anchorCtr="0">
            <a:noAutofit/>
          </a:bodyPr>
          <a:lstStyle/>
          <a:p>
            <a:pPr marL="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3225" name="Google Shape;3225;p189"/>
          <p:cNvSpPr/>
          <p:nvPr/>
        </p:nvSpPr>
        <p:spPr>
          <a:xfrm>
            <a:off x="6813400" y="2450250"/>
            <a:ext cx="1669500" cy="1995600"/>
          </a:xfrm>
          <a:prstGeom prst="roundRect">
            <a:avLst>
              <a:gd name="adj" fmla="val 16667"/>
            </a:avLst>
          </a:prstGeom>
          <a:solidFill>
            <a:srgbClr val="FFFFFF"/>
          </a:solidFill>
          <a:ln>
            <a:noFill/>
          </a:ln>
        </p:spPr>
        <p:txBody>
          <a:bodyPr spcFirstLastPara="1" wrap="square" lIns="128000" tIns="822950"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Server creates a new thread for each request or waits for an available thread.</a:t>
            </a:r>
            <a:endParaRPr sz="1100">
              <a:solidFill>
                <a:schemeClr val="dk1"/>
              </a:solidFill>
              <a:latin typeface="Roboto"/>
              <a:ea typeface="Roboto"/>
              <a:cs typeface="Roboto"/>
              <a:sym typeface="Roboto"/>
            </a:endParaRPr>
          </a:p>
        </p:txBody>
      </p:sp>
      <p:sp>
        <p:nvSpPr>
          <p:cNvPr id="3226" name="Google Shape;3226;p189"/>
          <p:cNvSpPr/>
          <p:nvPr/>
        </p:nvSpPr>
        <p:spPr>
          <a:xfrm rot="10800000" flipH="1">
            <a:off x="2025350" y="2726325"/>
            <a:ext cx="12132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Synchronous Threading</a:t>
            </a:r>
            <a:endParaRPr/>
          </a:p>
        </p:txBody>
      </p:sp>
      <p:sp>
        <p:nvSpPr>
          <p:cNvPr id="3228" name="Google Shape;3228;p18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synchronous threading, each request requires its own thread. No other request can pass through that thread until it completes. This can create bottlenecks. </a:t>
            </a:r>
            <a:endParaRPr/>
          </a:p>
        </p:txBody>
      </p:sp>
      <p:pic>
        <p:nvPicPr>
          <p:cNvPr id="3229" name="Google Shape;3229;p189"/>
          <p:cNvPicPr preferRelativeResize="0"/>
          <p:nvPr/>
        </p:nvPicPr>
        <p:blipFill>
          <a:blip r:embed="rId3">
            <a:alphaModFix/>
          </a:blip>
          <a:stretch>
            <a:fillRect/>
          </a:stretch>
        </p:blipFill>
        <p:spPr>
          <a:xfrm>
            <a:off x="1485824" y="2342101"/>
            <a:ext cx="644092" cy="680200"/>
          </a:xfrm>
          <a:prstGeom prst="rect">
            <a:avLst/>
          </a:prstGeom>
          <a:noFill/>
          <a:ln>
            <a:noFill/>
          </a:ln>
        </p:spPr>
      </p:pic>
      <p:sp>
        <p:nvSpPr>
          <p:cNvPr id="3230" name="Google Shape;3230;p189"/>
          <p:cNvSpPr/>
          <p:nvPr/>
        </p:nvSpPr>
        <p:spPr>
          <a:xfrm>
            <a:off x="1308625" y="2486325"/>
            <a:ext cx="644100" cy="1863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Request</a:t>
            </a:r>
            <a:endParaRPr sz="900" b="1">
              <a:solidFill>
                <a:srgbClr val="00FFFF"/>
              </a:solidFill>
              <a:latin typeface="Roboto"/>
              <a:ea typeface="Roboto"/>
              <a:cs typeface="Roboto"/>
              <a:sym typeface="Roboto"/>
            </a:endParaRPr>
          </a:p>
        </p:txBody>
      </p:sp>
      <p:grpSp>
        <p:nvGrpSpPr>
          <p:cNvPr id="3231" name="Google Shape;3231;p189"/>
          <p:cNvGrpSpPr/>
          <p:nvPr/>
        </p:nvGrpSpPr>
        <p:grpSpPr>
          <a:xfrm>
            <a:off x="3376025" y="2385000"/>
            <a:ext cx="1955000" cy="2126105"/>
            <a:chOff x="3418250" y="2181525"/>
            <a:chExt cx="1955000" cy="2126105"/>
          </a:xfrm>
        </p:grpSpPr>
        <p:pic>
          <p:nvPicPr>
            <p:cNvPr id="3232" name="Google Shape;3232;p189"/>
            <p:cNvPicPr preferRelativeResize="0"/>
            <p:nvPr/>
          </p:nvPicPr>
          <p:blipFill>
            <a:blip r:embed="rId4">
              <a:alphaModFix/>
            </a:blip>
            <a:stretch>
              <a:fillRect/>
            </a:stretch>
          </p:blipFill>
          <p:spPr>
            <a:xfrm>
              <a:off x="3418250" y="2181525"/>
              <a:ext cx="1955000" cy="2126105"/>
            </a:xfrm>
            <a:prstGeom prst="rect">
              <a:avLst/>
            </a:prstGeom>
            <a:noFill/>
            <a:ln>
              <a:noFill/>
            </a:ln>
          </p:spPr>
        </p:pic>
        <p:sp>
          <p:nvSpPr>
            <p:cNvPr id="3233" name="Google Shape;3233;p189"/>
            <p:cNvSpPr txBox="1"/>
            <p:nvPr/>
          </p:nvSpPr>
          <p:spPr>
            <a:xfrm>
              <a:off x="3635375" y="2412750"/>
              <a:ext cx="15054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Server Processing</a:t>
              </a:r>
              <a:endParaRPr sz="1200" b="1">
                <a:solidFill>
                  <a:srgbClr val="FFFFFF"/>
                </a:solidFill>
                <a:latin typeface="Roboto"/>
                <a:ea typeface="Roboto"/>
                <a:cs typeface="Roboto"/>
                <a:sym typeface="Roboto"/>
              </a:endParaRPr>
            </a:p>
          </p:txBody>
        </p:sp>
      </p:grpSp>
      <p:sp>
        <p:nvSpPr>
          <p:cNvPr id="3234" name="Google Shape;3234;p189"/>
          <p:cNvSpPr/>
          <p:nvPr/>
        </p:nvSpPr>
        <p:spPr>
          <a:xfrm rot="10800000">
            <a:off x="5484075" y="2794750"/>
            <a:ext cx="579000" cy="1818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5" name="Google Shape;3235;p189"/>
          <p:cNvPicPr preferRelativeResize="0"/>
          <p:nvPr/>
        </p:nvPicPr>
        <p:blipFill>
          <a:blip r:embed="rId5">
            <a:alphaModFix/>
          </a:blip>
          <a:stretch>
            <a:fillRect/>
          </a:stretch>
        </p:blipFill>
        <p:spPr>
          <a:xfrm>
            <a:off x="6063075" y="2450962"/>
            <a:ext cx="442401" cy="571332"/>
          </a:xfrm>
          <a:prstGeom prst="rect">
            <a:avLst/>
          </a:prstGeom>
          <a:noFill/>
          <a:ln>
            <a:noFill/>
          </a:ln>
        </p:spPr>
      </p:pic>
      <p:sp>
        <p:nvSpPr>
          <p:cNvPr id="3236" name="Google Shape;3236;p189"/>
          <p:cNvSpPr/>
          <p:nvPr/>
        </p:nvSpPr>
        <p:spPr>
          <a:xfrm>
            <a:off x="5695075" y="2548588"/>
            <a:ext cx="644100" cy="1863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Thread</a:t>
            </a:r>
            <a:endParaRPr sz="900" b="1">
              <a:solidFill>
                <a:srgbClr val="FF00FF"/>
              </a:solidFill>
              <a:latin typeface="Roboto"/>
              <a:ea typeface="Roboto"/>
              <a:cs typeface="Roboto"/>
              <a:sym typeface="Roboto"/>
            </a:endParaRPr>
          </a:p>
        </p:txBody>
      </p:sp>
      <p:sp>
        <p:nvSpPr>
          <p:cNvPr id="3237" name="Google Shape;3237;p189"/>
          <p:cNvSpPr/>
          <p:nvPr/>
        </p:nvSpPr>
        <p:spPr>
          <a:xfrm rot="10800000" flipH="1">
            <a:off x="1819275" y="3415975"/>
            <a:ext cx="14193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8" name="Google Shape;3238;p189"/>
          <p:cNvPicPr preferRelativeResize="0"/>
          <p:nvPr/>
        </p:nvPicPr>
        <p:blipFill>
          <a:blip r:embed="rId3">
            <a:alphaModFix/>
          </a:blip>
          <a:stretch>
            <a:fillRect/>
          </a:stretch>
        </p:blipFill>
        <p:spPr>
          <a:xfrm>
            <a:off x="1485824" y="3031751"/>
            <a:ext cx="644092" cy="680200"/>
          </a:xfrm>
          <a:prstGeom prst="rect">
            <a:avLst/>
          </a:prstGeom>
          <a:noFill/>
          <a:ln>
            <a:noFill/>
          </a:ln>
        </p:spPr>
      </p:pic>
      <p:sp>
        <p:nvSpPr>
          <p:cNvPr id="3239" name="Google Shape;3239;p189"/>
          <p:cNvSpPr/>
          <p:nvPr/>
        </p:nvSpPr>
        <p:spPr>
          <a:xfrm>
            <a:off x="1308625" y="3175975"/>
            <a:ext cx="644100" cy="1863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Request</a:t>
            </a:r>
            <a:endParaRPr sz="900" b="1">
              <a:solidFill>
                <a:srgbClr val="00FFFF"/>
              </a:solidFill>
              <a:latin typeface="Roboto"/>
              <a:ea typeface="Roboto"/>
              <a:cs typeface="Roboto"/>
              <a:sym typeface="Roboto"/>
            </a:endParaRPr>
          </a:p>
        </p:txBody>
      </p:sp>
      <p:sp>
        <p:nvSpPr>
          <p:cNvPr id="3240" name="Google Shape;3240;p189"/>
          <p:cNvSpPr/>
          <p:nvPr/>
        </p:nvSpPr>
        <p:spPr>
          <a:xfrm rot="10800000" flipH="1">
            <a:off x="2025350" y="4097700"/>
            <a:ext cx="12228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1" name="Google Shape;3241;p189"/>
          <p:cNvPicPr preferRelativeResize="0"/>
          <p:nvPr/>
        </p:nvPicPr>
        <p:blipFill>
          <a:blip r:embed="rId3">
            <a:alphaModFix/>
          </a:blip>
          <a:stretch>
            <a:fillRect/>
          </a:stretch>
        </p:blipFill>
        <p:spPr>
          <a:xfrm>
            <a:off x="1485824" y="3713476"/>
            <a:ext cx="644092" cy="680200"/>
          </a:xfrm>
          <a:prstGeom prst="rect">
            <a:avLst/>
          </a:prstGeom>
          <a:noFill/>
          <a:ln>
            <a:noFill/>
          </a:ln>
        </p:spPr>
      </p:pic>
      <p:sp>
        <p:nvSpPr>
          <p:cNvPr id="3242" name="Google Shape;3242;p189"/>
          <p:cNvSpPr/>
          <p:nvPr/>
        </p:nvSpPr>
        <p:spPr>
          <a:xfrm>
            <a:off x="1308625" y="3857700"/>
            <a:ext cx="644100" cy="1863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Request</a:t>
            </a:r>
            <a:endParaRPr sz="900" b="1">
              <a:solidFill>
                <a:srgbClr val="00FFFF"/>
              </a:solidFill>
              <a:latin typeface="Roboto"/>
              <a:ea typeface="Roboto"/>
              <a:cs typeface="Roboto"/>
              <a:sym typeface="Roboto"/>
            </a:endParaRPr>
          </a:p>
        </p:txBody>
      </p:sp>
      <p:sp>
        <p:nvSpPr>
          <p:cNvPr id="3243" name="Google Shape;3243;p189"/>
          <p:cNvSpPr/>
          <p:nvPr/>
        </p:nvSpPr>
        <p:spPr>
          <a:xfrm rot="10800000">
            <a:off x="5484075" y="3479650"/>
            <a:ext cx="579000" cy="1818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4" name="Google Shape;3244;p189"/>
          <p:cNvPicPr preferRelativeResize="0"/>
          <p:nvPr/>
        </p:nvPicPr>
        <p:blipFill>
          <a:blip r:embed="rId5">
            <a:alphaModFix/>
          </a:blip>
          <a:stretch>
            <a:fillRect/>
          </a:stretch>
        </p:blipFill>
        <p:spPr>
          <a:xfrm>
            <a:off x="6063075" y="3135862"/>
            <a:ext cx="442401" cy="571332"/>
          </a:xfrm>
          <a:prstGeom prst="rect">
            <a:avLst/>
          </a:prstGeom>
          <a:noFill/>
          <a:ln>
            <a:noFill/>
          </a:ln>
        </p:spPr>
      </p:pic>
      <p:sp>
        <p:nvSpPr>
          <p:cNvPr id="3245" name="Google Shape;3245;p189"/>
          <p:cNvSpPr/>
          <p:nvPr/>
        </p:nvSpPr>
        <p:spPr>
          <a:xfrm>
            <a:off x="5695075" y="3233488"/>
            <a:ext cx="644100" cy="1863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Thread</a:t>
            </a:r>
            <a:endParaRPr sz="900" b="1">
              <a:solidFill>
                <a:srgbClr val="FF00FF"/>
              </a:solidFill>
              <a:latin typeface="Roboto"/>
              <a:ea typeface="Roboto"/>
              <a:cs typeface="Roboto"/>
              <a:sym typeface="Roboto"/>
            </a:endParaRPr>
          </a:p>
        </p:txBody>
      </p:sp>
      <p:sp>
        <p:nvSpPr>
          <p:cNvPr id="3246" name="Google Shape;3246;p189"/>
          <p:cNvSpPr/>
          <p:nvPr/>
        </p:nvSpPr>
        <p:spPr>
          <a:xfrm rot="10800000">
            <a:off x="5484075" y="4204450"/>
            <a:ext cx="579000" cy="1818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7" name="Google Shape;3247;p189"/>
          <p:cNvPicPr preferRelativeResize="0"/>
          <p:nvPr/>
        </p:nvPicPr>
        <p:blipFill>
          <a:blip r:embed="rId5">
            <a:alphaModFix/>
          </a:blip>
          <a:stretch>
            <a:fillRect/>
          </a:stretch>
        </p:blipFill>
        <p:spPr>
          <a:xfrm>
            <a:off x="6063075" y="3860662"/>
            <a:ext cx="442401" cy="571332"/>
          </a:xfrm>
          <a:prstGeom prst="rect">
            <a:avLst/>
          </a:prstGeom>
          <a:noFill/>
          <a:ln>
            <a:noFill/>
          </a:ln>
        </p:spPr>
      </p:pic>
      <p:sp>
        <p:nvSpPr>
          <p:cNvPr id="3248" name="Google Shape;3248;p189"/>
          <p:cNvSpPr/>
          <p:nvPr/>
        </p:nvSpPr>
        <p:spPr>
          <a:xfrm>
            <a:off x="5695075" y="3958288"/>
            <a:ext cx="644100" cy="1863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Thread</a:t>
            </a:r>
            <a:endParaRPr sz="900" b="1">
              <a:solidFill>
                <a:srgbClr val="FF00FF"/>
              </a:solidFill>
              <a:latin typeface="Roboto"/>
              <a:ea typeface="Roboto"/>
              <a:cs typeface="Roboto"/>
              <a:sym typeface="Roboto"/>
            </a:endParaRPr>
          </a:p>
        </p:txBody>
      </p:sp>
      <p:pic>
        <p:nvPicPr>
          <p:cNvPr id="3249" name="Google Shape;3249;p189"/>
          <p:cNvPicPr preferRelativeResize="0"/>
          <p:nvPr/>
        </p:nvPicPr>
        <p:blipFill>
          <a:blip r:embed="rId6">
            <a:alphaModFix/>
          </a:blip>
          <a:stretch>
            <a:fillRect/>
          </a:stretch>
        </p:blipFill>
        <p:spPr>
          <a:xfrm>
            <a:off x="7237513" y="2616224"/>
            <a:ext cx="821275" cy="822250"/>
          </a:xfrm>
          <a:prstGeom prst="rect">
            <a:avLst/>
          </a:prstGeom>
          <a:noFill/>
          <a:ln>
            <a:noFill/>
          </a:ln>
        </p:spPr>
      </p:pic>
      <p:pic>
        <p:nvPicPr>
          <p:cNvPr id="3250" name="Google Shape;3250;p189"/>
          <p:cNvPicPr preferRelativeResize="0"/>
          <p:nvPr/>
        </p:nvPicPr>
        <p:blipFill>
          <a:blip r:embed="rId7">
            <a:alphaModFix/>
          </a:blip>
          <a:stretch>
            <a:fillRect/>
          </a:stretch>
        </p:blipFill>
        <p:spPr>
          <a:xfrm>
            <a:off x="634250" y="2257399"/>
            <a:ext cx="490665" cy="533700"/>
          </a:xfrm>
          <a:prstGeom prst="rect">
            <a:avLst/>
          </a:prstGeom>
          <a:noFill/>
          <a:ln>
            <a:noFill/>
          </a:ln>
        </p:spPr>
      </p:pic>
      <p:pic>
        <p:nvPicPr>
          <p:cNvPr id="3251" name="Google Shape;3251;p189"/>
          <p:cNvPicPr preferRelativeResize="0"/>
          <p:nvPr/>
        </p:nvPicPr>
        <p:blipFill>
          <a:blip r:embed="rId8">
            <a:alphaModFix/>
          </a:blip>
          <a:stretch>
            <a:fillRect/>
          </a:stretch>
        </p:blipFill>
        <p:spPr>
          <a:xfrm flipH="1">
            <a:off x="634249" y="2960314"/>
            <a:ext cx="457200" cy="617620"/>
          </a:xfrm>
          <a:prstGeom prst="rect">
            <a:avLst/>
          </a:prstGeom>
          <a:noFill/>
          <a:ln>
            <a:noFill/>
          </a:ln>
        </p:spPr>
      </p:pic>
      <p:pic>
        <p:nvPicPr>
          <p:cNvPr id="3252" name="Google Shape;3252;p189"/>
          <p:cNvPicPr preferRelativeResize="0"/>
          <p:nvPr/>
        </p:nvPicPr>
        <p:blipFill>
          <a:blip r:embed="rId9">
            <a:alphaModFix/>
          </a:blip>
          <a:stretch>
            <a:fillRect/>
          </a:stretch>
        </p:blipFill>
        <p:spPr>
          <a:xfrm>
            <a:off x="592125" y="3777525"/>
            <a:ext cx="541458" cy="533700"/>
          </a:xfrm>
          <a:prstGeom prst="rect">
            <a:avLst/>
          </a:prstGeom>
          <a:noFill/>
          <a:ln>
            <a:noFill/>
          </a:ln>
        </p:spPr>
      </p:pic>
      <p:sp>
        <p:nvSpPr>
          <p:cNvPr id="3253" name="Google Shape;3253;p189"/>
          <p:cNvSpPr txBox="1"/>
          <p:nvPr/>
        </p:nvSpPr>
        <p:spPr>
          <a:xfrm>
            <a:off x="0" y="1895475"/>
            <a:ext cx="91440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Traditional Multi-Threaded Server Model</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7"/>
        <p:cNvGrpSpPr/>
        <p:nvPr/>
      </p:nvGrpSpPr>
      <p:grpSpPr>
        <a:xfrm>
          <a:off x="0" y="0"/>
          <a:ext cx="0" cy="0"/>
          <a:chOff x="0" y="0"/>
          <a:chExt cx="0" cy="0"/>
        </a:xfrm>
      </p:grpSpPr>
      <p:sp>
        <p:nvSpPr>
          <p:cNvPr id="3258" name="Google Shape;3258;p190"/>
          <p:cNvSpPr/>
          <p:nvPr/>
        </p:nvSpPr>
        <p:spPr>
          <a:xfrm>
            <a:off x="269725" y="2057400"/>
            <a:ext cx="8598000" cy="2664900"/>
          </a:xfrm>
          <a:prstGeom prst="roundRect">
            <a:avLst>
              <a:gd name="adj" fmla="val 16667"/>
            </a:avLst>
          </a:prstGeom>
          <a:solidFill>
            <a:srgbClr val="F3F3F3"/>
          </a:solidFill>
          <a:ln>
            <a:noFill/>
          </a:ln>
        </p:spPr>
        <p:txBody>
          <a:bodyPr spcFirstLastPara="1" wrap="square" lIns="128000" tIns="822950" rIns="91425" bIns="0" anchor="ctr" anchorCtr="0">
            <a:noAutofit/>
          </a:bodyPr>
          <a:lstStyle/>
          <a:p>
            <a:pPr marL="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3259" name="Google Shape;3259;p190"/>
          <p:cNvSpPr/>
          <p:nvPr/>
        </p:nvSpPr>
        <p:spPr>
          <a:xfrm>
            <a:off x="5365600" y="2647950"/>
            <a:ext cx="2959200" cy="1472400"/>
          </a:xfrm>
          <a:prstGeom prst="roundRect">
            <a:avLst>
              <a:gd name="adj" fmla="val 16667"/>
            </a:avLst>
          </a:prstGeom>
          <a:solidFill>
            <a:srgbClr val="FFFFFF"/>
          </a:solidFill>
          <a:ln>
            <a:noFill/>
          </a:ln>
        </p:spPr>
        <p:txBody>
          <a:bodyPr spcFirstLastPara="1" wrap="square" lIns="128000" tIns="822950" rIns="91425" bIns="91425" anchor="b"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Server handles all requests using a single thread through </a:t>
            </a:r>
            <a:r>
              <a:rPr lang="en" sz="1100" b="1">
                <a:solidFill>
                  <a:schemeClr val="dk1"/>
                </a:solidFill>
                <a:latin typeface="Roboto"/>
                <a:ea typeface="Roboto"/>
                <a:cs typeface="Roboto"/>
                <a:sym typeface="Roboto"/>
              </a:rPr>
              <a:t>event-based callbacks.</a:t>
            </a:r>
            <a:endParaRPr sz="1100" b="1">
              <a:solidFill>
                <a:schemeClr val="dk1"/>
              </a:solidFill>
              <a:latin typeface="Roboto"/>
              <a:ea typeface="Roboto"/>
              <a:cs typeface="Roboto"/>
              <a:sym typeface="Roboto"/>
            </a:endParaRPr>
          </a:p>
        </p:txBody>
      </p:sp>
      <p:sp>
        <p:nvSpPr>
          <p:cNvPr id="3260" name="Google Shape;3260;p190"/>
          <p:cNvSpPr/>
          <p:nvPr/>
        </p:nvSpPr>
        <p:spPr>
          <a:xfrm rot="10800000" flipH="1">
            <a:off x="2025350" y="2802525"/>
            <a:ext cx="12132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Asynchronous Threading (the Node Way)</a:t>
            </a:r>
            <a:endParaRPr/>
          </a:p>
        </p:txBody>
      </p:sp>
      <p:sp>
        <p:nvSpPr>
          <p:cNvPr id="3262" name="Google Shape;3262;p19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Node-based asynchronous threading, a single thread is used throughout. </a:t>
            </a:r>
            <a:br>
              <a:rPr lang="en"/>
            </a:br>
            <a:r>
              <a:rPr lang="en"/>
              <a:t>Each thread is “put to the side” using callbacks and responded to when ready. Because of this, there is no limit on the number of requests that can be responded to and there is no bottleneck. </a:t>
            </a:r>
            <a:endParaRPr/>
          </a:p>
        </p:txBody>
      </p:sp>
      <p:pic>
        <p:nvPicPr>
          <p:cNvPr id="3263" name="Google Shape;3263;p190"/>
          <p:cNvPicPr preferRelativeResize="0"/>
          <p:nvPr/>
        </p:nvPicPr>
        <p:blipFill>
          <a:blip r:embed="rId3">
            <a:alphaModFix/>
          </a:blip>
          <a:stretch>
            <a:fillRect/>
          </a:stretch>
        </p:blipFill>
        <p:spPr>
          <a:xfrm>
            <a:off x="1485824" y="2418301"/>
            <a:ext cx="644092" cy="680200"/>
          </a:xfrm>
          <a:prstGeom prst="rect">
            <a:avLst/>
          </a:prstGeom>
          <a:noFill/>
          <a:ln>
            <a:noFill/>
          </a:ln>
        </p:spPr>
      </p:pic>
      <p:sp>
        <p:nvSpPr>
          <p:cNvPr id="3264" name="Google Shape;3264;p190"/>
          <p:cNvSpPr/>
          <p:nvPr/>
        </p:nvSpPr>
        <p:spPr>
          <a:xfrm>
            <a:off x="1308625" y="2562525"/>
            <a:ext cx="644100" cy="1863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Request</a:t>
            </a:r>
            <a:endParaRPr sz="900" b="1">
              <a:solidFill>
                <a:srgbClr val="00FFFF"/>
              </a:solidFill>
              <a:latin typeface="Roboto"/>
              <a:ea typeface="Roboto"/>
              <a:cs typeface="Roboto"/>
              <a:sym typeface="Roboto"/>
            </a:endParaRPr>
          </a:p>
        </p:txBody>
      </p:sp>
      <p:grpSp>
        <p:nvGrpSpPr>
          <p:cNvPr id="3265" name="Google Shape;3265;p190"/>
          <p:cNvGrpSpPr/>
          <p:nvPr/>
        </p:nvGrpSpPr>
        <p:grpSpPr>
          <a:xfrm>
            <a:off x="3376025" y="2461200"/>
            <a:ext cx="1955000" cy="2126105"/>
            <a:chOff x="3418250" y="2181525"/>
            <a:chExt cx="1955000" cy="2126105"/>
          </a:xfrm>
        </p:grpSpPr>
        <p:pic>
          <p:nvPicPr>
            <p:cNvPr id="3266" name="Google Shape;3266;p190"/>
            <p:cNvPicPr preferRelativeResize="0"/>
            <p:nvPr/>
          </p:nvPicPr>
          <p:blipFill>
            <a:blip r:embed="rId4">
              <a:alphaModFix/>
            </a:blip>
            <a:stretch>
              <a:fillRect/>
            </a:stretch>
          </p:blipFill>
          <p:spPr>
            <a:xfrm>
              <a:off x="3418250" y="2181525"/>
              <a:ext cx="1955000" cy="2126105"/>
            </a:xfrm>
            <a:prstGeom prst="rect">
              <a:avLst/>
            </a:prstGeom>
            <a:noFill/>
            <a:ln>
              <a:noFill/>
            </a:ln>
          </p:spPr>
        </p:pic>
        <p:sp>
          <p:nvSpPr>
            <p:cNvPr id="3267" name="Google Shape;3267;p190"/>
            <p:cNvSpPr txBox="1"/>
            <p:nvPr/>
          </p:nvSpPr>
          <p:spPr>
            <a:xfrm>
              <a:off x="3635375" y="2412750"/>
              <a:ext cx="1505400" cy="3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Server Processing</a:t>
              </a:r>
              <a:endParaRPr sz="1200" b="1">
                <a:solidFill>
                  <a:srgbClr val="FFFFFF"/>
                </a:solidFill>
                <a:latin typeface="Roboto"/>
                <a:ea typeface="Roboto"/>
                <a:cs typeface="Roboto"/>
                <a:sym typeface="Roboto"/>
              </a:endParaRPr>
            </a:p>
          </p:txBody>
        </p:sp>
      </p:grpSp>
      <p:sp>
        <p:nvSpPr>
          <p:cNvPr id="3268" name="Google Shape;3268;p190"/>
          <p:cNvSpPr/>
          <p:nvPr/>
        </p:nvSpPr>
        <p:spPr>
          <a:xfrm rot="10800000" flipH="1">
            <a:off x="1819275" y="3492175"/>
            <a:ext cx="14193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9" name="Google Shape;3269;p190"/>
          <p:cNvPicPr preferRelativeResize="0"/>
          <p:nvPr/>
        </p:nvPicPr>
        <p:blipFill>
          <a:blip r:embed="rId3">
            <a:alphaModFix/>
          </a:blip>
          <a:stretch>
            <a:fillRect/>
          </a:stretch>
        </p:blipFill>
        <p:spPr>
          <a:xfrm>
            <a:off x="1485824" y="3107951"/>
            <a:ext cx="644092" cy="680200"/>
          </a:xfrm>
          <a:prstGeom prst="rect">
            <a:avLst/>
          </a:prstGeom>
          <a:noFill/>
          <a:ln>
            <a:noFill/>
          </a:ln>
        </p:spPr>
      </p:pic>
      <p:sp>
        <p:nvSpPr>
          <p:cNvPr id="3270" name="Google Shape;3270;p190"/>
          <p:cNvSpPr/>
          <p:nvPr/>
        </p:nvSpPr>
        <p:spPr>
          <a:xfrm>
            <a:off x="1308625" y="3252175"/>
            <a:ext cx="644100" cy="1863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Request</a:t>
            </a:r>
            <a:endParaRPr sz="900" b="1">
              <a:solidFill>
                <a:srgbClr val="00FFFF"/>
              </a:solidFill>
              <a:latin typeface="Roboto"/>
              <a:ea typeface="Roboto"/>
              <a:cs typeface="Roboto"/>
              <a:sym typeface="Roboto"/>
            </a:endParaRPr>
          </a:p>
        </p:txBody>
      </p:sp>
      <p:sp>
        <p:nvSpPr>
          <p:cNvPr id="3271" name="Google Shape;3271;p190"/>
          <p:cNvSpPr/>
          <p:nvPr/>
        </p:nvSpPr>
        <p:spPr>
          <a:xfrm rot="10800000" flipH="1">
            <a:off x="2025350" y="4173900"/>
            <a:ext cx="1222800" cy="227700"/>
          </a:xfrm>
          <a:prstGeom prst="homePlate">
            <a:avLst>
              <a:gd name="adj" fmla="val 50000"/>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2" name="Google Shape;3272;p190"/>
          <p:cNvPicPr preferRelativeResize="0"/>
          <p:nvPr/>
        </p:nvPicPr>
        <p:blipFill>
          <a:blip r:embed="rId3">
            <a:alphaModFix/>
          </a:blip>
          <a:stretch>
            <a:fillRect/>
          </a:stretch>
        </p:blipFill>
        <p:spPr>
          <a:xfrm>
            <a:off x="1485824" y="3789676"/>
            <a:ext cx="644092" cy="680200"/>
          </a:xfrm>
          <a:prstGeom prst="rect">
            <a:avLst/>
          </a:prstGeom>
          <a:noFill/>
          <a:ln>
            <a:noFill/>
          </a:ln>
        </p:spPr>
      </p:pic>
      <p:sp>
        <p:nvSpPr>
          <p:cNvPr id="3273" name="Google Shape;3273;p190"/>
          <p:cNvSpPr/>
          <p:nvPr/>
        </p:nvSpPr>
        <p:spPr>
          <a:xfrm>
            <a:off x="1308625" y="3933900"/>
            <a:ext cx="644100" cy="1863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00FFFF"/>
                </a:solidFill>
                <a:latin typeface="Roboto"/>
                <a:ea typeface="Roboto"/>
                <a:cs typeface="Roboto"/>
                <a:sym typeface="Roboto"/>
              </a:rPr>
              <a:t>Request</a:t>
            </a:r>
            <a:endParaRPr sz="900" b="1">
              <a:solidFill>
                <a:srgbClr val="00FFFF"/>
              </a:solidFill>
              <a:latin typeface="Roboto"/>
              <a:ea typeface="Roboto"/>
              <a:cs typeface="Roboto"/>
              <a:sym typeface="Roboto"/>
            </a:endParaRPr>
          </a:p>
        </p:txBody>
      </p:sp>
      <p:sp>
        <p:nvSpPr>
          <p:cNvPr id="3274" name="Google Shape;3274;p190"/>
          <p:cNvSpPr/>
          <p:nvPr/>
        </p:nvSpPr>
        <p:spPr>
          <a:xfrm rot="10800000">
            <a:off x="4991175" y="3264625"/>
            <a:ext cx="1872000" cy="1818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5" name="Google Shape;3275;p190"/>
          <p:cNvPicPr preferRelativeResize="0"/>
          <p:nvPr/>
        </p:nvPicPr>
        <p:blipFill>
          <a:blip r:embed="rId5">
            <a:alphaModFix/>
          </a:blip>
          <a:stretch>
            <a:fillRect/>
          </a:stretch>
        </p:blipFill>
        <p:spPr>
          <a:xfrm>
            <a:off x="6863175" y="2920837"/>
            <a:ext cx="442401" cy="571332"/>
          </a:xfrm>
          <a:prstGeom prst="rect">
            <a:avLst/>
          </a:prstGeom>
          <a:noFill/>
          <a:ln>
            <a:noFill/>
          </a:ln>
        </p:spPr>
      </p:pic>
      <p:sp>
        <p:nvSpPr>
          <p:cNvPr id="3276" name="Google Shape;3276;p190"/>
          <p:cNvSpPr/>
          <p:nvPr/>
        </p:nvSpPr>
        <p:spPr>
          <a:xfrm>
            <a:off x="6495175" y="3018463"/>
            <a:ext cx="644100" cy="186300"/>
          </a:xfrm>
          <a:prstGeom prst="roundRect">
            <a:avLst>
              <a:gd name="adj" fmla="val 16667"/>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FF00FF"/>
                </a:solidFill>
                <a:latin typeface="Roboto"/>
                <a:ea typeface="Roboto"/>
                <a:cs typeface="Roboto"/>
                <a:sym typeface="Roboto"/>
              </a:rPr>
              <a:t>Thread</a:t>
            </a:r>
            <a:endParaRPr sz="900" b="1">
              <a:solidFill>
                <a:srgbClr val="FF00FF"/>
              </a:solidFill>
              <a:latin typeface="Roboto"/>
              <a:ea typeface="Roboto"/>
              <a:cs typeface="Roboto"/>
              <a:sym typeface="Roboto"/>
            </a:endParaRPr>
          </a:p>
        </p:txBody>
      </p:sp>
      <p:pic>
        <p:nvPicPr>
          <p:cNvPr id="3277" name="Google Shape;3277;p190"/>
          <p:cNvPicPr preferRelativeResize="0"/>
          <p:nvPr/>
        </p:nvPicPr>
        <p:blipFill>
          <a:blip r:embed="rId6">
            <a:alphaModFix/>
          </a:blip>
          <a:stretch>
            <a:fillRect/>
          </a:stretch>
        </p:blipFill>
        <p:spPr>
          <a:xfrm>
            <a:off x="634250" y="2333599"/>
            <a:ext cx="490665" cy="533700"/>
          </a:xfrm>
          <a:prstGeom prst="rect">
            <a:avLst/>
          </a:prstGeom>
          <a:noFill/>
          <a:ln>
            <a:noFill/>
          </a:ln>
        </p:spPr>
      </p:pic>
      <p:pic>
        <p:nvPicPr>
          <p:cNvPr id="3278" name="Google Shape;3278;p190"/>
          <p:cNvPicPr preferRelativeResize="0"/>
          <p:nvPr/>
        </p:nvPicPr>
        <p:blipFill>
          <a:blip r:embed="rId7">
            <a:alphaModFix/>
          </a:blip>
          <a:stretch>
            <a:fillRect/>
          </a:stretch>
        </p:blipFill>
        <p:spPr>
          <a:xfrm flipH="1">
            <a:off x="634249" y="3036514"/>
            <a:ext cx="457200" cy="617620"/>
          </a:xfrm>
          <a:prstGeom prst="rect">
            <a:avLst/>
          </a:prstGeom>
          <a:noFill/>
          <a:ln>
            <a:noFill/>
          </a:ln>
        </p:spPr>
      </p:pic>
      <p:pic>
        <p:nvPicPr>
          <p:cNvPr id="3279" name="Google Shape;3279;p190"/>
          <p:cNvPicPr preferRelativeResize="0"/>
          <p:nvPr/>
        </p:nvPicPr>
        <p:blipFill>
          <a:blip r:embed="rId8">
            <a:alphaModFix/>
          </a:blip>
          <a:stretch>
            <a:fillRect/>
          </a:stretch>
        </p:blipFill>
        <p:spPr>
          <a:xfrm>
            <a:off x="592125" y="3853725"/>
            <a:ext cx="541458" cy="533700"/>
          </a:xfrm>
          <a:prstGeom prst="rect">
            <a:avLst/>
          </a:prstGeom>
          <a:noFill/>
          <a:ln>
            <a:noFill/>
          </a:ln>
        </p:spPr>
      </p:pic>
      <p:sp>
        <p:nvSpPr>
          <p:cNvPr id="3280" name="Google Shape;3280;p190"/>
          <p:cNvSpPr txBox="1"/>
          <p:nvPr/>
        </p:nvSpPr>
        <p:spPr>
          <a:xfrm>
            <a:off x="0" y="2124075"/>
            <a:ext cx="91440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Node.js Single-Threaded Server Model</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3"/>
        <p:cNvGrpSpPr/>
        <p:nvPr/>
      </p:nvGrpSpPr>
      <p:grpSpPr>
        <a:xfrm>
          <a:off x="0" y="0"/>
          <a:ext cx="0" cy="0"/>
          <a:chOff x="0" y="0"/>
          <a:chExt cx="0" cy="0"/>
        </a:xfrm>
      </p:grpSpPr>
      <p:sp>
        <p:nvSpPr>
          <p:cNvPr id="3004" name="Google Shape;3004;p16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dirty="0"/>
              <a:t>A Little Perspective on How Far You’ve Come:</a:t>
            </a:r>
            <a:endParaRPr sz="3000" b="1" dirty="0"/>
          </a:p>
          <a:p>
            <a:pPr marL="0" lvl="0" indent="0" algn="l" rtl="0">
              <a:spcBef>
                <a:spcPts val="0"/>
              </a:spcBef>
              <a:spcAft>
                <a:spcPts val="0"/>
              </a:spcAft>
              <a:buClr>
                <a:schemeClr val="dk1"/>
              </a:buClr>
              <a:buSzPts val="1100"/>
              <a:buFont typeface="Arial"/>
              <a:buNone/>
            </a:pPr>
            <a:r>
              <a:rPr lang="en" sz="3000" dirty="0">
                <a:latin typeface="Roboto Light"/>
                <a:ea typeface="Roboto Light"/>
                <a:cs typeface="Roboto Light"/>
                <a:sym typeface="Roboto Light"/>
              </a:rPr>
              <a:t>Last time I said this, you barely knew what a </a:t>
            </a:r>
            <a:r>
              <a:rPr lang="en" sz="3000" dirty="0">
                <a:solidFill>
                  <a:srgbClr val="FFFFFF"/>
                </a:solidFill>
                <a:highlight>
                  <a:srgbClr val="000000"/>
                </a:highlight>
                <a:latin typeface="Inconsolata"/>
                <a:ea typeface="Inconsolata"/>
                <a:cs typeface="Inconsolata"/>
                <a:sym typeface="Inconsolata"/>
              </a:rPr>
              <a:t>&lt;div&gt;</a:t>
            </a:r>
            <a:r>
              <a:rPr lang="en" sz="3000" dirty="0">
                <a:latin typeface="Roboto Light"/>
                <a:ea typeface="Roboto Light"/>
                <a:cs typeface="Roboto Light"/>
                <a:sym typeface="Roboto Light"/>
              </a:rPr>
              <a:t> was.</a:t>
            </a:r>
            <a:endParaRPr sz="3000" dirty="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dirty="0">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09" name="Google Shape;3009;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Instructor Feedback</a:t>
            </a:r>
            <a:endParaRPr/>
          </a:p>
        </p:txBody>
      </p:sp>
      <p:sp>
        <p:nvSpPr>
          <p:cNvPr id="3010" name="Google Shape;3010;p1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Things I’ve noticed people doing incredibly well:</a:t>
            </a:r>
            <a:endParaRPr/>
          </a:p>
        </p:txBody>
      </p:sp>
      <p:sp>
        <p:nvSpPr>
          <p:cNvPr id="3011" name="Google Shape;3011;p16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68"/>
          <p:cNvSpPr txBox="1">
            <a:spLocks noGrp="1"/>
          </p:cNvSpPr>
          <p:nvPr>
            <p:ph type="subTitle" idx="1"/>
          </p:nvPr>
        </p:nvSpPr>
        <p:spPr>
          <a:xfrm>
            <a:off x="-12150" y="12746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US" sz="1600" dirty="0"/>
              <a:t>Awesome UIs</a:t>
            </a:r>
            <a:endParaRPr sz="1600" dirty="0"/>
          </a:p>
        </p:txBody>
      </p:sp>
      <p:sp>
        <p:nvSpPr>
          <p:cNvPr id="3013" name="Google Shape;3013;p16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6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6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68"/>
          <p:cNvSpPr txBox="1">
            <a:spLocks noGrp="1"/>
          </p:cNvSpPr>
          <p:nvPr>
            <p:ph type="subTitle" idx="2"/>
          </p:nvPr>
        </p:nvSpPr>
        <p:spPr>
          <a:xfrm>
            <a:off x="-12100" y="18488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600" dirty="0"/>
              <a:t>Amazing execution of challenging concepts (no one took the easy road </a:t>
            </a:r>
            <a:r>
              <a:rPr lang="en-US" sz="1600" dirty="0"/>
              <a:t>here</a:t>
            </a:r>
            <a:r>
              <a:rPr lang="en" sz="1600" dirty="0"/>
              <a:t>)</a:t>
            </a:r>
            <a:endParaRPr sz="1600" dirty="0"/>
          </a:p>
        </p:txBody>
      </p:sp>
      <p:sp>
        <p:nvSpPr>
          <p:cNvPr id="3017" name="Google Shape;3017;p168"/>
          <p:cNvSpPr txBox="1">
            <a:spLocks noGrp="1"/>
          </p:cNvSpPr>
          <p:nvPr>
            <p:ph type="subTitle" idx="3"/>
          </p:nvPr>
        </p:nvSpPr>
        <p:spPr>
          <a:xfrm>
            <a:off x="-12200" y="2439925"/>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600" dirty="0"/>
              <a:t>Informative and c</a:t>
            </a:r>
            <a:r>
              <a:rPr lang="en-US" sz="1600" dirty="0" err="1"/>
              <a:t>omprehensive</a:t>
            </a:r>
            <a:r>
              <a:rPr lang="en-US" sz="1600" dirty="0"/>
              <a:t> presentations</a:t>
            </a:r>
            <a:endParaRPr sz="1600" dirty="0"/>
          </a:p>
        </p:txBody>
      </p:sp>
      <p:sp>
        <p:nvSpPr>
          <p:cNvPr id="3018" name="Google Shape;3018;p168"/>
          <p:cNvSpPr txBox="1">
            <a:spLocks noGrp="1"/>
          </p:cNvSpPr>
          <p:nvPr>
            <p:ph type="subTitle" idx="4"/>
          </p:nvPr>
        </p:nvSpPr>
        <p:spPr>
          <a:xfrm>
            <a:off x="-12250" y="3031025"/>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US" sz="1600" dirty="0"/>
              <a:t>Real creativity!</a:t>
            </a:r>
            <a:endParaRPr sz="1600" dirty="0"/>
          </a:p>
        </p:txBody>
      </p:sp>
      <p:pic>
        <p:nvPicPr>
          <p:cNvPr id="3019" name="Google Shape;3019;p168"/>
          <p:cNvPicPr preferRelativeResize="0"/>
          <p:nvPr/>
        </p:nvPicPr>
        <p:blipFill rotWithShape="1">
          <a:blip r:embed="rId3">
            <a:alphaModFix/>
          </a:blip>
          <a:srcRect t="1774" b="1765"/>
          <a:stretch/>
        </p:blipFill>
        <p:spPr>
          <a:xfrm>
            <a:off x="429768" y="1261872"/>
            <a:ext cx="577805" cy="446400"/>
          </a:xfrm>
          <a:prstGeom prst="rect">
            <a:avLst/>
          </a:prstGeom>
          <a:noFill/>
          <a:ln>
            <a:noFill/>
          </a:ln>
        </p:spPr>
      </p:pic>
      <p:pic>
        <p:nvPicPr>
          <p:cNvPr id="3020" name="Google Shape;3020;p168"/>
          <p:cNvPicPr preferRelativeResize="0"/>
          <p:nvPr/>
        </p:nvPicPr>
        <p:blipFill rotWithShape="1">
          <a:blip r:embed="rId3">
            <a:alphaModFix/>
          </a:blip>
          <a:srcRect t="1774" b="1765"/>
          <a:stretch/>
        </p:blipFill>
        <p:spPr>
          <a:xfrm>
            <a:off x="429768" y="1848847"/>
            <a:ext cx="577805" cy="446400"/>
          </a:xfrm>
          <a:prstGeom prst="rect">
            <a:avLst/>
          </a:prstGeom>
          <a:noFill/>
          <a:ln>
            <a:noFill/>
          </a:ln>
        </p:spPr>
      </p:pic>
      <p:pic>
        <p:nvPicPr>
          <p:cNvPr id="3021" name="Google Shape;3021;p168"/>
          <p:cNvPicPr preferRelativeResize="0"/>
          <p:nvPr/>
        </p:nvPicPr>
        <p:blipFill rotWithShape="1">
          <a:blip r:embed="rId3">
            <a:alphaModFix/>
          </a:blip>
          <a:srcRect t="1774" b="1765"/>
          <a:stretch/>
        </p:blipFill>
        <p:spPr>
          <a:xfrm>
            <a:off x="429768" y="2439922"/>
            <a:ext cx="577805" cy="446400"/>
          </a:xfrm>
          <a:prstGeom prst="rect">
            <a:avLst/>
          </a:prstGeom>
          <a:noFill/>
          <a:ln>
            <a:noFill/>
          </a:ln>
        </p:spPr>
      </p:pic>
      <p:pic>
        <p:nvPicPr>
          <p:cNvPr id="3022" name="Google Shape;3022;p168"/>
          <p:cNvPicPr preferRelativeResize="0"/>
          <p:nvPr/>
        </p:nvPicPr>
        <p:blipFill rotWithShape="1">
          <a:blip r:embed="rId3">
            <a:alphaModFix/>
          </a:blip>
          <a:srcRect t="1774" b="1765"/>
          <a:stretch/>
        </p:blipFill>
        <p:spPr>
          <a:xfrm>
            <a:off x="429768" y="3040985"/>
            <a:ext cx="577805" cy="446400"/>
          </a:xfrm>
          <a:prstGeom prst="rect">
            <a:avLst/>
          </a:prstGeom>
          <a:noFill/>
          <a:ln>
            <a:noFill/>
          </a:ln>
        </p:spPr>
      </p:pic>
      <p:sp>
        <p:nvSpPr>
          <p:cNvPr id="3024" name="Google Shape;3024;p168"/>
          <p:cNvSpPr txBox="1"/>
          <p:nvPr/>
        </p:nvSpPr>
        <p:spPr>
          <a:xfrm>
            <a:off x="2124650" y="3983788"/>
            <a:ext cx="52836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Share your hard work with the world—find ways to showcase your code on social media and the web.</a:t>
            </a:r>
            <a:endParaRPr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8"/>
        <p:cNvGrpSpPr/>
        <p:nvPr/>
      </p:nvGrpSpPr>
      <p:grpSpPr>
        <a:xfrm>
          <a:off x="0" y="0"/>
          <a:ext cx="0" cy="0"/>
          <a:chOff x="0" y="0"/>
          <a:chExt cx="0" cy="0"/>
        </a:xfrm>
      </p:grpSpPr>
      <p:sp>
        <p:nvSpPr>
          <p:cNvPr id="3029" name="Google Shape;3029;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Close Out Your Projects Well</a:t>
            </a:r>
            <a:endParaRPr/>
          </a:p>
        </p:txBody>
      </p:sp>
      <p:sp>
        <p:nvSpPr>
          <p:cNvPr id="3030" name="Google Shape;3030;p16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Take your finished project to the next level</a:t>
            </a:r>
            <a:endParaRPr/>
          </a:p>
        </p:txBody>
      </p:sp>
      <p:sp>
        <p:nvSpPr>
          <p:cNvPr id="3031" name="Google Shape;3031;p16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Create READMEs for your code on GitHub (</a:t>
            </a:r>
            <a:r>
              <a:rPr lang="en-US" sz="1600" dirty="0"/>
              <a:t>If you haven’t already).</a:t>
            </a:r>
            <a:endParaRPr sz="1600" dirty="0"/>
          </a:p>
        </p:txBody>
      </p:sp>
      <p:sp>
        <p:nvSpPr>
          <p:cNvPr id="3032" name="Google Shape;3032;p16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Use a custom domain URL.</a:t>
            </a:r>
            <a:endParaRPr sz="1600" dirty="0"/>
          </a:p>
        </p:txBody>
      </p:sp>
      <p:sp>
        <p:nvSpPr>
          <p:cNvPr id="3033" name="Google Shape;3033;p16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Create default, working “test cases.”</a:t>
            </a:r>
            <a:endParaRPr sz="1600" dirty="0"/>
          </a:p>
        </p:txBody>
      </p:sp>
      <p:sp>
        <p:nvSpPr>
          <p:cNvPr id="3034" name="Google Shape;3034;p16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Consider writing a blog article or making a video </a:t>
            </a:r>
            <a:r>
              <a:rPr lang="en-US" sz="1600" dirty="0"/>
              <a:t>about your work!</a:t>
            </a:r>
            <a:endParaRPr sz="1600" dirty="0"/>
          </a:p>
        </p:txBody>
      </p:sp>
      <p:sp>
        <p:nvSpPr>
          <p:cNvPr id="3035" name="Google Shape;3035;p16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Fork/star other people’s code </a:t>
            </a:r>
            <a:r>
              <a:rPr lang="en-US" sz="1600" dirty="0"/>
              <a:t>and mess around with their features!</a:t>
            </a:r>
            <a:endParaRPr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3040" name="Google Shape;3040;p17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Mystery of Back-End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8"/>
        <p:cNvGrpSpPr/>
        <p:nvPr/>
      </p:nvGrpSpPr>
      <p:grpSpPr>
        <a:xfrm>
          <a:off x="0" y="0"/>
          <a:ext cx="0" cy="0"/>
          <a:chOff x="0" y="0"/>
          <a:chExt cx="0" cy="0"/>
        </a:xfrm>
      </p:grpSpPr>
      <p:sp>
        <p:nvSpPr>
          <p:cNvPr id="3029" name="Google Shape;3029;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10.1 Goals</a:t>
            </a:r>
            <a:endParaRPr dirty="0"/>
          </a:p>
        </p:txBody>
      </p:sp>
      <p:sp>
        <p:nvSpPr>
          <p:cNvPr id="3030" name="Google Shape;3030;p16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US" dirty="0"/>
              <a:t>By the end of today, you should…</a:t>
            </a:r>
            <a:endParaRPr dirty="0"/>
          </a:p>
        </p:txBody>
      </p:sp>
      <p:sp>
        <p:nvSpPr>
          <p:cNvPr id="3031" name="Google Shape;3031;p16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lvl="0"/>
            <a:r>
              <a:rPr lang="en-US" sz="1600" dirty="0"/>
              <a:t>Be able to articulate definitions of web servers, web clients, requests, and responses.</a:t>
            </a:r>
            <a:endParaRPr sz="1600" dirty="0"/>
          </a:p>
        </p:txBody>
      </p:sp>
      <p:sp>
        <p:nvSpPr>
          <p:cNvPr id="3032" name="Google Shape;3032;p16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lvl="0"/>
            <a:r>
              <a:rPr lang="en-US" sz="1600" dirty="0"/>
              <a:t>Be able to articulate a preliminary definition of Node and its role in back-end web development.</a:t>
            </a:r>
            <a:endParaRPr sz="1600" dirty="0"/>
          </a:p>
        </p:txBody>
      </p:sp>
      <p:sp>
        <p:nvSpPr>
          <p:cNvPr id="3033" name="Google Shape;3033;p16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lvl="0"/>
            <a:r>
              <a:rPr lang="en-US" sz="1600" dirty="0"/>
              <a:t>Be able to utilize </a:t>
            </a:r>
            <a:r>
              <a:rPr lang="en-US" sz="1600" dirty="0" err="1">
                <a:solidFill>
                  <a:srgbClr val="FFFFFF"/>
                </a:solidFill>
                <a:highlight>
                  <a:srgbClr val="000000"/>
                </a:highlight>
                <a:latin typeface="Inconsolata"/>
              </a:rPr>
              <a:t>process.argv</a:t>
            </a:r>
            <a:r>
              <a:rPr lang="en-US" sz="1600" dirty="0"/>
              <a:t> to capture command line arguments using Node.</a:t>
            </a:r>
            <a:endParaRPr sz="1600" dirty="0"/>
          </a:p>
        </p:txBody>
      </p:sp>
      <p:sp>
        <p:nvSpPr>
          <p:cNvPr id="10" name="Rectangle 9">
            <a:extLst>
              <a:ext uri="{FF2B5EF4-FFF2-40B4-BE49-F238E27FC236}">
                <a16:creationId xmlns:a16="http://schemas.microsoft.com/office/drawing/2014/main" id="{956E3877-674B-4B09-AD08-8289D845D2F4}"/>
              </a:ext>
            </a:extLst>
          </p:cNvPr>
          <p:cNvSpPr/>
          <p:nvPr/>
        </p:nvSpPr>
        <p:spPr>
          <a:xfrm>
            <a:off x="302559" y="3380799"/>
            <a:ext cx="8673353" cy="1399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187896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4"/>
        <p:cNvGrpSpPr/>
        <p:nvPr/>
      </p:nvGrpSpPr>
      <p:grpSpPr>
        <a:xfrm>
          <a:off x="0" y="0"/>
          <a:ext cx="0" cy="0"/>
          <a:chOff x="0" y="0"/>
          <a:chExt cx="0" cy="0"/>
        </a:xfrm>
      </p:grpSpPr>
      <p:pic>
        <p:nvPicPr>
          <p:cNvPr id="3045" name="Google Shape;3045;p171"/>
          <p:cNvPicPr preferRelativeResize="0"/>
          <p:nvPr/>
        </p:nvPicPr>
        <p:blipFill rotWithShape="1">
          <a:blip r:embed="rId3">
            <a:alphaModFix/>
          </a:blip>
          <a:srcRect/>
          <a:stretch/>
        </p:blipFill>
        <p:spPr>
          <a:xfrm>
            <a:off x="-12300" y="0"/>
            <a:ext cx="9144000" cy="5143503"/>
          </a:xfrm>
          <a:prstGeom prst="rect">
            <a:avLst/>
          </a:prstGeom>
          <a:noFill/>
          <a:ln>
            <a:noFill/>
          </a:ln>
        </p:spPr>
      </p:pic>
      <p:sp>
        <p:nvSpPr>
          <p:cNvPr id="3046" name="Google Shape;3046;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FOCUS</a:t>
            </a:r>
            <a:endParaRPr>
              <a:solidFill>
                <a:srgbClr val="FFFFFF"/>
              </a:solidFill>
            </a:endParaRPr>
          </a:p>
        </p:txBody>
      </p:sp>
      <p:sp>
        <p:nvSpPr>
          <p:cNvPr id="3047" name="Google Shape;3047;p171"/>
          <p:cNvSpPr txBox="1">
            <a:spLocks noGrp="1"/>
          </p:cNvSpPr>
          <p:nvPr>
            <p:ph type="subTitle" idx="1"/>
          </p:nvPr>
        </p:nvSpPr>
        <p:spPr>
          <a:xfrm>
            <a:off x="0" y="675975"/>
            <a:ext cx="2828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This next stuff </a:t>
            </a:r>
            <a:endParaRPr>
              <a:solidFill>
                <a:srgbClr val="FFFFFF"/>
              </a:solidFill>
            </a:endParaRPr>
          </a:p>
          <a:p>
            <a:pPr marL="0" lvl="0" indent="0" algn="l" rtl="0">
              <a:spcBef>
                <a:spcPts val="0"/>
              </a:spcBef>
              <a:spcAft>
                <a:spcPts val="0"/>
              </a:spcAft>
              <a:buNone/>
            </a:pPr>
            <a:r>
              <a:rPr lang="en">
                <a:solidFill>
                  <a:srgbClr val="FFFFFF"/>
                </a:solidFill>
              </a:rPr>
              <a:t>is important!</a:t>
            </a:r>
            <a:endParaRPr>
              <a:solidFill>
                <a:srgbClr val="FFFFFF"/>
              </a:solidFill>
            </a:endParaRPr>
          </a:p>
        </p:txBody>
      </p:sp>
      <p:cxnSp>
        <p:nvCxnSpPr>
          <p:cNvPr id="3048" name="Google Shape;3048;p171"/>
          <p:cNvCxnSpPr/>
          <p:nvPr/>
        </p:nvCxnSpPr>
        <p:spPr>
          <a:xfrm>
            <a:off x="274375" y="640080"/>
            <a:ext cx="19056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2"/>
        <p:cNvGrpSpPr/>
        <p:nvPr/>
      </p:nvGrpSpPr>
      <p:grpSpPr>
        <a:xfrm>
          <a:off x="0" y="0"/>
          <a:ext cx="0" cy="0"/>
          <a:chOff x="0" y="0"/>
          <a:chExt cx="0" cy="0"/>
        </a:xfrm>
      </p:grpSpPr>
      <p:pic>
        <p:nvPicPr>
          <p:cNvPr id="3053" name="Google Shape;3053;p172"/>
          <p:cNvPicPr preferRelativeResize="0"/>
          <p:nvPr/>
        </p:nvPicPr>
        <p:blipFill rotWithShape="1">
          <a:blip r:embed="rId3">
            <a:alphaModFix/>
          </a:blip>
          <a:srcRect/>
          <a:stretch/>
        </p:blipFill>
        <p:spPr>
          <a:xfrm>
            <a:off x="2510538" y="736584"/>
            <a:ext cx="4122915" cy="4122915"/>
          </a:xfrm>
          <a:prstGeom prst="rect">
            <a:avLst/>
          </a:prstGeom>
          <a:noFill/>
          <a:ln>
            <a:noFill/>
          </a:ln>
        </p:spPr>
      </p:pic>
      <p:sp>
        <p:nvSpPr>
          <p:cNvPr id="3054" name="Google Shape;3054;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Full-Stack Development?</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1149</Words>
  <Application>Microsoft Office PowerPoint</Application>
  <PresentationFormat>On-screen Show (16:9)</PresentationFormat>
  <Paragraphs>139</Paragraphs>
  <Slides>26</Slides>
  <Notes>26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26</vt:i4>
      </vt:variant>
    </vt:vector>
  </HeadingPairs>
  <TitlesOfParts>
    <vt:vector size="36" baseType="lpstr">
      <vt:lpstr>Roboto Medium</vt:lpstr>
      <vt:lpstr>Roboto</vt:lpstr>
      <vt:lpstr>Roboto Thin</vt:lpstr>
      <vt:lpstr>Amatic SC</vt:lpstr>
      <vt:lpstr>Arial</vt:lpstr>
      <vt:lpstr>Roboto Light</vt:lpstr>
      <vt:lpstr>Inconsolata</vt:lpstr>
      <vt:lpstr>Simple Light</vt:lpstr>
      <vt:lpstr>1_Unbranded</vt:lpstr>
      <vt:lpstr>1_Unbranded</vt:lpstr>
      <vt:lpstr>Lesson 10.1</vt:lpstr>
      <vt:lpstr>Project Week</vt:lpstr>
      <vt:lpstr>A Little Perspective on How Far You’ve Come: Last time I said this, you barely knew what a &lt;div&gt; was.  </vt:lpstr>
      <vt:lpstr>Instructor Feedback</vt:lpstr>
      <vt:lpstr>Close Out Your Projects Well</vt:lpstr>
      <vt:lpstr>The Mystery of Back-End</vt:lpstr>
      <vt:lpstr>10.1 Goals</vt:lpstr>
      <vt:lpstr>FOCUS</vt:lpstr>
      <vt:lpstr>Full-Stack Development?</vt:lpstr>
      <vt:lpstr>Full-Stack Development</vt:lpstr>
      <vt:lpstr>The “Magic” of YouTube</vt:lpstr>
      <vt:lpstr>Key Question: Examples of Server-Side Code?  </vt:lpstr>
      <vt:lpstr>Server-Side Code in Action!</vt:lpstr>
      <vt:lpstr>Critical Question: What Is a Server?  </vt:lpstr>
      <vt:lpstr>Definition of Server</vt:lpstr>
      <vt:lpstr>Server Definition </vt:lpstr>
      <vt:lpstr>Definition of Web Client</vt:lpstr>
      <vt:lpstr>Web Client Definition</vt:lpstr>
      <vt:lpstr>5 min</vt:lpstr>
      <vt:lpstr>Node.js</vt:lpstr>
      <vt:lpstr>Key Question: So What Is  NodeJS?  </vt:lpstr>
      <vt:lpstr>Definition of NodeJS</vt:lpstr>
      <vt:lpstr>5 min</vt:lpstr>
      <vt:lpstr>Why Use NodeJS as a Server?</vt:lpstr>
      <vt:lpstr>Synchronous Threading</vt:lpstr>
      <vt:lpstr>Asynchronous Threading (the Node 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10.1</dc:title>
  <cp:lastModifiedBy>Daniel Clevenger</cp:lastModifiedBy>
  <cp:revision>2</cp:revision>
  <dcterms:modified xsi:type="dcterms:W3CDTF">2019-06-06T23:32:03Z</dcterms:modified>
</cp:coreProperties>
</file>